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4" r:id="rId4"/>
  </p:sldMasterIdLst>
  <p:notesMasterIdLst>
    <p:notesMasterId r:id="rId39"/>
  </p:notesMasterIdLst>
  <p:handoutMasterIdLst>
    <p:handoutMasterId r:id="rId40"/>
  </p:handoutMasterIdLst>
  <p:sldIdLst>
    <p:sldId id="510" r:id="rId5"/>
    <p:sldId id="649" r:id="rId6"/>
    <p:sldId id="667" r:id="rId7"/>
    <p:sldId id="579" r:id="rId8"/>
    <p:sldId id="580" r:id="rId9"/>
    <p:sldId id="581" r:id="rId10"/>
    <p:sldId id="674" r:id="rId11"/>
    <p:sldId id="663" r:id="rId12"/>
    <p:sldId id="666" r:id="rId13"/>
    <p:sldId id="664" r:id="rId14"/>
    <p:sldId id="661" r:id="rId15"/>
    <p:sldId id="677" r:id="rId16"/>
    <p:sldId id="676" r:id="rId17"/>
    <p:sldId id="669" r:id="rId18"/>
    <p:sldId id="673" r:id="rId19"/>
    <p:sldId id="675" r:id="rId20"/>
    <p:sldId id="670" r:id="rId21"/>
    <p:sldId id="672" r:id="rId22"/>
    <p:sldId id="583" r:id="rId23"/>
    <p:sldId id="662" r:id="rId24"/>
    <p:sldId id="668" r:id="rId25"/>
    <p:sldId id="599" r:id="rId26"/>
    <p:sldId id="650" r:id="rId27"/>
    <p:sldId id="651" r:id="rId28"/>
    <p:sldId id="652" r:id="rId29"/>
    <p:sldId id="653" r:id="rId30"/>
    <p:sldId id="654" r:id="rId31"/>
    <p:sldId id="655" r:id="rId32"/>
    <p:sldId id="656" r:id="rId33"/>
    <p:sldId id="657" r:id="rId34"/>
    <p:sldId id="658" r:id="rId35"/>
    <p:sldId id="659" r:id="rId36"/>
    <p:sldId id="660" r:id="rId37"/>
    <p:sldId id="413" r:id="rId38"/>
  </p:sldIdLst>
  <p:sldSz cx="12192000" cy="6858000"/>
  <p:notesSz cx="6858000" cy="9144000"/>
  <p:custDataLst>
    <p:tags r:id="rId4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14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28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4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57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5718" algn="l" defTabSz="914286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2858" algn="l" defTabSz="914286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000" algn="l" defTabSz="914286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143" algn="l" defTabSz="914286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54445"/>
    <a:srgbClr val="7D7A7B"/>
    <a:srgbClr val="FBD040"/>
    <a:srgbClr val="89C094"/>
    <a:srgbClr val="57319A"/>
    <a:srgbClr val="7441CD"/>
    <a:srgbClr val="4D2C88"/>
    <a:srgbClr val="2761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80541" autoAdjust="0"/>
  </p:normalViewPr>
  <p:slideViewPr>
    <p:cSldViewPr snapToGrid="0">
      <p:cViewPr varScale="1">
        <p:scale>
          <a:sx n="73" d="100"/>
          <a:sy n="73" d="100"/>
        </p:scale>
        <p:origin x="-1608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tags" Target="tags/tag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2.jpe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2"/>
          <p:cNvSpPr>
            <a:spLocks noGrp="1"/>
          </p:cNvSpPr>
          <p:nvPr>
            <p:ph type="dt" idx="1"/>
          </p:nvPr>
        </p:nvSpPr>
        <p:spPr>
          <a:xfrm>
            <a:off x="3756025" y="149225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cs typeface="Arial" pitchFamily="34" charset="0"/>
              </a:defRPr>
            </a:lvl1pPr>
          </a:lstStyle>
          <a:p>
            <a:fld id="{779E3A42-061D-4382-9E07-7EF95367C6DD}" type="datetime1">
              <a:rPr lang="en-US"/>
              <a:pPr/>
              <a:t>04/11/14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223838" y="8685213"/>
            <a:ext cx="36957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cs typeface="Arial" pitchFamily="34" charset="0"/>
              </a:defRPr>
            </a:lvl1pPr>
          </a:lstStyle>
          <a:p>
            <a:r>
              <a:rPr lang="en-US"/>
              <a:t>© 2010 Compuware Corporation — All Rights Reserved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5840413" y="8685213"/>
            <a:ext cx="88741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cs typeface="Arial" pitchFamily="34" charset="0"/>
              </a:defRPr>
            </a:lvl1pPr>
          </a:lstStyle>
          <a:p>
            <a:fld id="{E4974369-EB77-4D16-A5B0-E9050D4B8A3C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24581" name="Picture 8" descr="CPWRlogo3D_p_cmyk_sm30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12713"/>
            <a:ext cx="1379537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1281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2.jpe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56025" y="149225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cs typeface="Arial" pitchFamily="34" charset="0"/>
              </a:defRPr>
            </a:lvl1pPr>
          </a:lstStyle>
          <a:p>
            <a:fld id="{AEA79707-86CA-4CF7-8FE1-51686F1E0166}" type="datetime1">
              <a:rPr lang="en-US"/>
              <a:pPr/>
              <a:t>04/11/14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9963" y="4776788"/>
            <a:ext cx="4908550" cy="3732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23838" y="8685213"/>
            <a:ext cx="36957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cs typeface="Arial" pitchFamily="34" charset="0"/>
              </a:defRPr>
            </a:lvl1pPr>
          </a:lstStyle>
          <a:p>
            <a:r>
              <a:rPr lang="en-US"/>
              <a:t>© 2010 Compuware Corporation — All Rights Reserved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40413" y="8685213"/>
            <a:ext cx="88741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cs typeface="Arial" pitchFamily="34" charset="0"/>
              </a:defRPr>
            </a:lvl1pPr>
          </a:lstStyle>
          <a:p>
            <a:fld id="{59B6618F-6964-47BB-B700-28AECCBB628C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25606" name="Picture 7" descr="CPWRlogo3D_p_cmyk_sm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12713"/>
            <a:ext cx="1379537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5100" y="900113"/>
            <a:ext cx="6527800" cy="36718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637377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Arial" pitchFamily="34" charset="0"/>
      </a:defRPr>
    </a:lvl1pPr>
    <a:lvl2pPr marL="742857" indent="-28571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Arial" pitchFamily="34" charset="0"/>
      </a:defRPr>
    </a:lvl2pPr>
    <a:lvl3pPr marL="1142858" indent="-2285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Arial" pitchFamily="34" charset="0"/>
      </a:defRPr>
    </a:lvl3pPr>
    <a:lvl4pPr marL="1600000" indent="-2285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Arial" pitchFamily="34" charset="0"/>
      </a:defRPr>
    </a:lvl4pPr>
    <a:lvl5pPr marL="2057143" indent="-22857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Arial" pitchFamily="34" charset="0"/>
      </a:defRPr>
    </a:lvl5pPr>
    <a:lvl6pPr marL="228571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FontAwesome Regular"/>
              <a:cs typeface="FontAwesome Regula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C90A4-2108-4F64-99E5-B26F44A939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67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C90A4-2108-4F64-99E5-B26F44A939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9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C90A4-2108-4F64-99E5-B26F44A939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9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smtClean="0"/>
              <a:t>ad </a:t>
            </a:r>
            <a:r>
              <a:rPr lang="en-US" b="1" baseline="0" dirty="0" smtClean="0"/>
              <a:t>“play”</a:t>
            </a:r>
            <a:r>
              <a:rPr lang="en-US" baseline="0" dirty="0" smtClean="0"/>
              <a:t>: A play maps a group of hosts to a set of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C90A4-2108-4F64-99E5-B26F44A939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9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C90A4-2108-4F64-99E5-B26F44A939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9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C90A4-2108-4F64-99E5-B26F44A939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9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0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There are a variety of deployment automation tools out there. But how to choose</a:t>
            </a:r>
            <a:r>
              <a:rPr lang="en-US" baseline="0" smtClean="0"/>
              <a:t> a deployment solution that is right for you? Maybe a differentiation between agent-based vs. agentless architectures can help you make a decision.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6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Note:</a:t>
            </a:r>
            <a:r>
              <a:rPr lang="en-US" baseline="0" smtClean="0"/>
              <a:t> terms “agent” and “client” are used interchangeably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C90A4-2108-4F64-99E5-B26F44A939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9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C90A4-2108-4F64-99E5-B26F44A939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9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C90A4-2108-4F64-99E5-B26F44A939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9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C90A4-2108-4F64-99E5-B26F44A939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79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FontAwesome Regular"/>
              <a:cs typeface="FontAwesome Regula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C90A4-2108-4F64-99E5-B26F44A939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6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5.gi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/Users/glxmmm0/Desktop/Perform%202013%20PPT%20Template/Composite%20pages/speed.jpg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Relationship Id="rId3" Type="http://schemas.openxmlformats.org/officeDocument/2006/relationships/image" Target="../media/image1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/Users/glxmmm0/Desktop/DevOps-pick/DevOps-pick.png" TargetMode="External"/><Relationship Id="rId4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Relationship Id="rId3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gi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microsoft.com/office/2007/relationships/hdphoto" Target="../media/hdphoto1.wdp"/><Relationship Id="rId5" Type="http://schemas.openxmlformats.org/officeDocument/2006/relationships/image" Target="../media/image9.jpeg"/><Relationship Id="rId6" Type="http://schemas.microsoft.com/office/2007/relationships/hdphoto" Target="../media/hdphoto2.wdp"/><Relationship Id="rId7" Type="http://schemas.openxmlformats.org/officeDocument/2006/relationships/image" Target="../media/image10.jpeg"/><Relationship Id="rId8" Type="http://schemas.microsoft.com/office/2007/relationships/hdphoto" Target="../media/hdphoto3.wdp"/><Relationship Id="rId9" Type="http://schemas.openxmlformats.org/officeDocument/2006/relationships/image" Target="../media/image11.jpeg"/><Relationship Id="rId10" Type="http://schemas.microsoft.com/office/2007/relationships/hdphoto" Target="../media/hdphoto4.wdp"/><Relationship Id="rId11" Type="http://schemas.openxmlformats.org/officeDocument/2006/relationships/image" Target="../media/image5.gi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_Rolloups_SideBySide_ppt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15875"/>
            <a:ext cx="12192000" cy="153159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8" b="38811"/>
          <a:stretch/>
        </p:blipFill>
        <p:spPr>
          <a:xfrm>
            <a:off x="199059" y="-179745"/>
            <a:ext cx="3350727" cy="54380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25"/>
          <a:stretch/>
        </p:blipFill>
        <p:spPr>
          <a:xfrm>
            <a:off x="8239797" y="768426"/>
            <a:ext cx="3969624" cy="4943151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 bwMode="auto">
          <a:xfrm>
            <a:off x="0" y="4437224"/>
            <a:ext cx="12192000" cy="2041029"/>
          </a:xfrm>
          <a:prstGeom prst="rect">
            <a:avLst/>
          </a:prstGeom>
          <a:solidFill>
            <a:srgbClr val="82B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68673" y="5564579"/>
            <a:ext cx="8919633" cy="1003300"/>
          </a:xfrm>
          <a:prstGeom prst="rect">
            <a:avLst/>
          </a:prstGeom>
        </p:spPr>
        <p:txBody>
          <a:bodyPr vert="horz" lIns="91430" tIns="45718" rIns="91430" bIns="45718"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Interstate-Regular"/>
                <a:cs typeface="Interstate-Regular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449857" y="4404044"/>
            <a:ext cx="8919633" cy="1032777"/>
          </a:xfrm>
          <a:prstGeom prst="rect">
            <a:avLst/>
          </a:prstGeom>
        </p:spPr>
        <p:txBody>
          <a:bodyPr vert="horz" wrap="square" lIns="91430" tIns="45718" rIns="91430" bIns="45718" numCol="1" anchor="ctr" compatLnSpc="1">
            <a:prstTxWarp prst="textNoShape">
              <a:avLst/>
            </a:prstTxWarp>
          </a:bodyPr>
          <a:lstStyle>
            <a:lvl1pPr>
              <a:defRPr sz="4000" b="0" i="0" cap="none" baseline="0">
                <a:solidFill>
                  <a:schemeClr val="bg1"/>
                </a:solidFill>
                <a:latin typeface="Interstate-Bold"/>
                <a:cs typeface="Interstate-Bold"/>
              </a:defRPr>
            </a:lvl1pPr>
          </a:lstStyle>
          <a:p>
            <a:r>
              <a:rPr lang="en-US" dirty="0" smtClean="0"/>
              <a:t>Click to edit title</a:t>
            </a:r>
            <a:endParaRPr dirty="0"/>
          </a:p>
        </p:txBody>
      </p:sp>
      <p:sp>
        <p:nvSpPr>
          <p:cNvPr id="30" name="Rectangle 29"/>
          <p:cNvSpPr/>
          <p:nvPr userDrawn="1"/>
        </p:nvSpPr>
        <p:spPr bwMode="auto">
          <a:xfrm>
            <a:off x="0" y="6477855"/>
            <a:ext cx="12192000" cy="311668"/>
          </a:xfrm>
          <a:prstGeom prst="rect">
            <a:avLst/>
          </a:prstGeom>
          <a:solidFill>
            <a:srgbClr val="19191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579436" y="257111"/>
            <a:ext cx="2272521" cy="771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840" y="-1907"/>
            <a:ext cx="4256245" cy="120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57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uware_267_0444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47"/>
          <a:stretch/>
        </p:blipFill>
        <p:spPr>
          <a:xfrm>
            <a:off x="0" y="0"/>
            <a:ext cx="12192000" cy="5580160"/>
          </a:xfrm>
          <a:prstGeom prst="rect">
            <a:avLst/>
          </a:prstGeom>
        </p:spPr>
      </p:pic>
      <p:sp>
        <p:nvSpPr>
          <p:cNvPr id="37" name="Rectangle 36"/>
          <p:cNvSpPr/>
          <p:nvPr userDrawn="1"/>
        </p:nvSpPr>
        <p:spPr bwMode="auto">
          <a:xfrm>
            <a:off x="0" y="5435185"/>
            <a:ext cx="12192000" cy="1066131"/>
          </a:xfrm>
          <a:prstGeom prst="rect">
            <a:avLst/>
          </a:prstGeom>
          <a:solidFill>
            <a:srgbClr val="19191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88253" y="6065267"/>
            <a:ext cx="2882131" cy="347868"/>
          </a:xfrm>
          <a:prstGeom prst="rect">
            <a:avLst/>
          </a:prstGeom>
          <a:ln>
            <a:noFill/>
          </a:ln>
        </p:spPr>
        <p:txBody>
          <a:bodyPr vert="horz" lIns="91430" tIns="45718" rIns="91430" bIns="45718" anchor="t"/>
          <a:lstStyle>
            <a:lvl1pPr marL="0" indent="0">
              <a:lnSpc>
                <a:spcPct val="90000"/>
              </a:lnSpc>
              <a:buNone/>
              <a:defRPr sz="16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Short subhead goes here</a:t>
            </a:r>
          </a:p>
        </p:txBody>
      </p:sp>
      <p:sp>
        <p:nvSpPr>
          <p:cNvPr id="50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4570381" y="6065267"/>
            <a:ext cx="2882131" cy="347868"/>
          </a:xfrm>
          <a:prstGeom prst="rect">
            <a:avLst/>
          </a:prstGeom>
          <a:ln>
            <a:noFill/>
          </a:ln>
        </p:spPr>
        <p:txBody>
          <a:bodyPr vert="horz" lIns="91430" tIns="45718" rIns="91430" bIns="45718" anchor="t"/>
          <a:lstStyle>
            <a:lvl1pPr marL="0" indent="0">
              <a:lnSpc>
                <a:spcPct val="90000"/>
              </a:lnSpc>
              <a:buNone/>
              <a:defRPr sz="16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Short subhead goes here</a:t>
            </a:r>
          </a:p>
        </p:txBody>
      </p:sp>
      <p:sp>
        <p:nvSpPr>
          <p:cNvPr id="52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8601537" y="6065267"/>
            <a:ext cx="2882131" cy="347868"/>
          </a:xfrm>
          <a:prstGeom prst="rect">
            <a:avLst/>
          </a:prstGeom>
          <a:ln>
            <a:noFill/>
          </a:ln>
        </p:spPr>
        <p:txBody>
          <a:bodyPr vert="horz" lIns="91430" tIns="45718" rIns="91430" bIns="45718" anchor="t"/>
          <a:lstStyle>
            <a:lvl1pPr marL="0" indent="0">
              <a:lnSpc>
                <a:spcPct val="90000"/>
              </a:lnSpc>
              <a:buNone/>
              <a:defRPr sz="16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Short subhead goes here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88253" y="5396572"/>
            <a:ext cx="2882131" cy="629661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 algn="l">
              <a:lnSpc>
                <a:spcPct val="100000"/>
              </a:lnSpc>
              <a:buNone/>
              <a:defRPr sz="32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Edit</a:t>
            </a:r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570381" y="5396572"/>
            <a:ext cx="2882131" cy="629661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 algn="l">
              <a:lnSpc>
                <a:spcPct val="100000"/>
              </a:lnSpc>
              <a:buNone/>
              <a:defRPr sz="32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Edit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8598693" y="5401300"/>
            <a:ext cx="2882131" cy="629661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 algn="l">
              <a:lnSpc>
                <a:spcPct val="100000"/>
              </a:lnSpc>
              <a:buNone/>
              <a:defRPr sz="32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Edit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 hasCustomPrompt="1"/>
          </p:nvPr>
        </p:nvSpPr>
        <p:spPr>
          <a:xfrm>
            <a:off x="416991" y="373223"/>
            <a:ext cx="10993967" cy="646924"/>
          </a:xfrm>
          <a:prstGeom prst="rect">
            <a:avLst/>
          </a:prstGeom>
        </p:spPr>
        <p:txBody>
          <a:bodyPr lIns="91430" tIns="45718" rIns="91430" bIns="45718" anchor="ctr"/>
          <a:lstStyle>
            <a:lvl1pPr>
              <a:defRPr sz="3700">
                <a:solidFill>
                  <a:schemeClr val="bg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331" y="316402"/>
            <a:ext cx="1886436" cy="6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5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uware_267_0444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47"/>
          <a:stretch/>
        </p:blipFill>
        <p:spPr>
          <a:xfrm>
            <a:off x="0" y="0"/>
            <a:ext cx="12192000" cy="558016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0" y="5410305"/>
            <a:ext cx="12192000" cy="1066131"/>
          </a:xfrm>
          <a:prstGeom prst="rect">
            <a:avLst/>
          </a:prstGeom>
          <a:solidFill>
            <a:srgbClr val="82B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188157" y="5726031"/>
            <a:ext cx="11822227" cy="428544"/>
          </a:xfrm>
          <a:prstGeom prst="rect">
            <a:avLst/>
          </a:prstGeom>
          <a:ln>
            <a:noFill/>
          </a:ln>
        </p:spPr>
        <p:txBody>
          <a:bodyPr vert="horz" lIns="91430" tIns="45718" rIns="91430" bIns="45718" anchor="t"/>
          <a:lstStyle>
            <a:lvl1pPr marL="0" indent="0" algn="ctr">
              <a:lnSpc>
                <a:spcPct val="90000"/>
              </a:lnSpc>
              <a:buNone/>
              <a:defRPr sz="2100" b="0" i="0" cap="none" baseline="0">
                <a:solidFill>
                  <a:srgbClr val="FFFFFF"/>
                </a:solidFill>
                <a:latin typeface="Interstate-Regular"/>
                <a:cs typeface="Interstate-Regular"/>
              </a:defRPr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068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416993" y="1252380"/>
            <a:ext cx="10993967" cy="5002375"/>
          </a:xfrm>
          <a:prstGeom prst="rect">
            <a:avLst/>
          </a:prstGeom>
        </p:spPr>
        <p:txBody>
          <a:bodyPr lIns="91430" tIns="45718" rIns="91430" bIns="45718"/>
          <a:lstStyle>
            <a:lvl1pPr marL="226452" indent="-226452">
              <a:buClr>
                <a:schemeClr val="accent3"/>
              </a:buClr>
              <a:buFont typeface="Arial" panose="020B0604020202020204" pitchFamily="34" charset="0"/>
              <a:buChar char="•"/>
              <a:defRPr sz="2300" b="0" i="0">
                <a:latin typeface="Open Sans"/>
                <a:cs typeface="Open Sans"/>
              </a:defRPr>
            </a:lvl1pPr>
            <a:lvl2pPr marL="990454" indent="-380944">
              <a:buClr>
                <a:schemeClr val="accent3"/>
              </a:buClr>
              <a:buFont typeface="Arial" panose="020B0604020202020204" pitchFamily="34" charset="0"/>
              <a:buChar char="•"/>
              <a:defRPr sz="1900" b="0" i="0">
                <a:latin typeface="Open Sans"/>
                <a:cs typeface="Open Sans"/>
              </a:defRPr>
            </a:lvl2pPr>
            <a:lvl3pPr marL="1523773" indent="-304752">
              <a:buClr>
                <a:schemeClr val="accent3"/>
              </a:buClr>
              <a:buFont typeface="Arial" panose="020B0604020202020204" pitchFamily="34" charset="0"/>
              <a:buChar char="•"/>
              <a:defRPr sz="1500" b="0" i="0">
                <a:latin typeface="Open Sans"/>
                <a:cs typeface="Open Sans"/>
              </a:defRPr>
            </a:lvl3pPr>
            <a:lvl4pPr marL="2133280" indent="-304752">
              <a:buClr>
                <a:schemeClr val="accent3"/>
              </a:buClr>
              <a:buFont typeface="Arial" panose="020B0604020202020204" pitchFamily="34" charset="0"/>
              <a:buChar char="•"/>
              <a:defRPr sz="1200" b="0" i="0">
                <a:latin typeface="Open Sans"/>
                <a:cs typeface="Open Sans"/>
              </a:defRPr>
            </a:lvl4pPr>
            <a:lvl5pPr marL="2742790" indent="-304752">
              <a:buClr>
                <a:schemeClr val="accent3"/>
              </a:buClr>
              <a:buFont typeface="Arial" panose="020B0604020202020204" pitchFamily="34" charset="0"/>
              <a:buChar char="•"/>
              <a:defRPr sz="1100" b="0" i="0"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16991" y="373223"/>
            <a:ext cx="10993967" cy="646924"/>
          </a:xfrm>
          <a:prstGeom prst="rect">
            <a:avLst/>
          </a:prstGeom>
        </p:spPr>
        <p:txBody>
          <a:bodyPr lIns="91430" tIns="45718" rIns="91430" bIns="45718" anchor="ctr"/>
          <a:lstStyle>
            <a:lvl1pPr>
              <a:defRPr sz="2800">
                <a:solidFill>
                  <a:schemeClr val="tx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087841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6004991" y="1252375"/>
            <a:ext cx="5405967" cy="5002376"/>
          </a:xfrm>
          <a:prstGeom prst="rect">
            <a:avLst/>
          </a:prstGeom>
        </p:spPr>
        <p:txBody>
          <a:bodyPr lIns="91430" tIns="45718" rIns="91430" bIns="45718">
            <a:normAutofit/>
          </a:bodyPr>
          <a:lstStyle>
            <a:lvl1pPr marL="226452" indent="-226452">
              <a:buClr>
                <a:schemeClr val="accent3"/>
              </a:buClr>
              <a:buFont typeface="Arial" panose="020B0604020202020204" pitchFamily="34" charset="0"/>
              <a:buChar char="•"/>
              <a:defRPr sz="2900">
                <a:latin typeface="Open Sans"/>
                <a:cs typeface="Open Sans"/>
              </a:defRPr>
            </a:lvl1pPr>
            <a:lvl2pPr marL="990454" indent="-380944">
              <a:buClr>
                <a:schemeClr val="accent3"/>
              </a:buClr>
              <a:buFont typeface="Arial" panose="020B0604020202020204" pitchFamily="34" charset="0"/>
              <a:buChar char="•"/>
              <a:defRPr sz="2400">
                <a:latin typeface="Open Sans"/>
                <a:cs typeface="Open Sans"/>
              </a:defRPr>
            </a:lvl2pPr>
            <a:lvl3pPr marL="1523773" indent="-304752">
              <a:buClr>
                <a:schemeClr val="accent3"/>
              </a:buClr>
              <a:buFont typeface="Arial" panose="020B0604020202020204" pitchFamily="34" charset="0"/>
              <a:buChar char="•"/>
              <a:defRPr sz="1900">
                <a:latin typeface="Open Sans"/>
                <a:cs typeface="Open Sans"/>
              </a:defRPr>
            </a:lvl3pPr>
            <a:lvl4pPr marL="2133280" indent="-304752">
              <a:buClr>
                <a:schemeClr val="accent3"/>
              </a:buClr>
              <a:buFont typeface="Arial" panose="020B0604020202020204" pitchFamily="34" charset="0"/>
              <a:buChar char="•"/>
              <a:defRPr sz="1300">
                <a:latin typeface="Open Sans"/>
                <a:cs typeface="Open Sans"/>
              </a:defRPr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16991" y="1252375"/>
            <a:ext cx="5405967" cy="5002376"/>
          </a:xfrm>
          <a:prstGeom prst="rect">
            <a:avLst/>
          </a:prstGeom>
        </p:spPr>
        <p:txBody>
          <a:bodyPr lIns="91430" tIns="45718" rIns="91430" bIns="45718">
            <a:normAutofit/>
          </a:bodyPr>
          <a:lstStyle>
            <a:lvl1pPr marL="226452" indent="-226452">
              <a:buClr>
                <a:schemeClr val="accent3"/>
              </a:buClr>
              <a:buFont typeface="Arial" panose="020B0604020202020204" pitchFamily="34" charset="0"/>
              <a:buChar char="•"/>
              <a:defRPr sz="2900">
                <a:latin typeface="Open Sans"/>
                <a:cs typeface="Open Sans"/>
              </a:defRPr>
            </a:lvl1pPr>
            <a:lvl2pPr marL="990454" indent="-380944">
              <a:buClr>
                <a:schemeClr val="accent3"/>
              </a:buClr>
              <a:buFont typeface="Arial" panose="020B0604020202020204" pitchFamily="34" charset="0"/>
              <a:buChar char="•"/>
              <a:defRPr sz="2400">
                <a:latin typeface="Open Sans"/>
                <a:cs typeface="Open Sans"/>
              </a:defRPr>
            </a:lvl2pPr>
            <a:lvl3pPr marL="1523773" indent="-304752">
              <a:buClr>
                <a:schemeClr val="accent3"/>
              </a:buClr>
              <a:buFont typeface="Arial" panose="020B0604020202020204" pitchFamily="34" charset="0"/>
              <a:buChar char="•"/>
              <a:defRPr sz="1900">
                <a:latin typeface="Open Sans"/>
                <a:cs typeface="Open Sans"/>
              </a:defRPr>
            </a:lvl3pPr>
            <a:lvl4pPr marL="2133280" indent="-304752">
              <a:buClr>
                <a:schemeClr val="accent3"/>
              </a:buClr>
              <a:buFont typeface="Arial" panose="020B0604020202020204" pitchFamily="34" charset="0"/>
              <a:buChar char="•"/>
              <a:defRPr sz="1300">
                <a:latin typeface="Open Sans"/>
                <a:cs typeface="Open Sans"/>
              </a:defRPr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Title 8"/>
          <p:cNvSpPr>
            <a:spLocks noGrp="1"/>
          </p:cNvSpPr>
          <p:nvPr>
            <p:ph type="title" hasCustomPrompt="1"/>
          </p:nvPr>
        </p:nvSpPr>
        <p:spPr>
          <a:xfrm>
            <a:off x="416991" y="373223"/>
            <a:ext cx="10993967" cy="646924"/>
          </a:xfrm>
          <a:prstGeom prst="rect">
            <a:avLst/>
          </a:prstGeom>
        </p:spPr>
        <p:txBody>
          <a:bodyPr lIns="91430" tIns="45718" rIns="91430" bIns="45718" anchor="ctr"/>
          <a:lstStyle>
            <a:lvl1pPr>
              <a:defRPr sz="3700">
                <a:solidFill>
                  <a:schemeClr val="tx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3948433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20372" y="1225294"/>
            <a:ext cx="5404696" cy="529167"/>
          </a:xfrm>
          <a:prstGeom prst="rect">
            <a:avLst/>
          </a:prstGeom>
        </p:spPr>
        <p:txBody>
          <a:bodyPr vert="horz" lIns="91430" tIns="45718" rIns="91430" bIns="45718"/>
          <a:lstStyle>
            <a:lvl1pPr marL="0" indent="0">
              <a:buNone/>
              <a:defRPr b="1"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04984" y="1225294"/>
            <a:ext cx="5404696" cy="529167"/>
          </a:xfrm>
          <a:prstGeom prst="rect">
            <a:avLst/>
          </a:prstGeom>
        </p:spPr>
        <p:txBody>
          <a:bodyPr vert="horz" lIns="91430" tIns="45718" rIns="91430" bIns="45718"/>
          <a:lstStyle>
            <a:lvl1pPr marL="0" indent="0">
              <a:buNone/>
              <a:defRPr b="1"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16991" y="2039599"/>
            <a:ext cx="5405967" cy="4256620"/>
          </a:xfrm>
          <a:prstGeom prst="rect">
            <a:avLst/>
          </a:prstGeom>
        </p:spPr>
        <p:txBody>
          <a:bodyPr lIns="91430" tIns="45718" rIns="91430" bIns="45718">
            <a:normAutofit/>
          </a:bodyPr>
          <a:lstStyle>
            <a:lvl1pPr marL="226452" indent="-226452">
              <a:buClr>
                <a:schemeClr val="accent3"/>
              </a:buClr>
              <a:buFont typeface="Arial" panose="020B0604020202020204" pitchFamily="34" charset="0"/>
              <a:buChar char="•"/>
              <a:defRPr sz="2900">
                <a:latin typeface="Open Sans"/>
                <a:cs typeface="Open Sans"/>
              </a:defRPr>
            </a:lvl1pPr>
            <a:lvl2pPr marL="990454" indent="-380944">
              <a:buClr>
                <a:schemeClr val="accent3"/>
              </a:buClr>
              <a:buFont typeface="Arial" panose="020B0604020202020204" pitchFamily="34" charset="0"/>
              <a:buChar char="•"/>
              <a:defRPr sz="2400">
                <a:latin typeface="Open Sans"/>
                <a:cs typeface="Open Sans"/>
              </a:defRPr>
            </a:lvl2pPr>
            <a:lvl3pPr marL="1523773" indent="-304752">
              <a:buClr>
                <a:schemeClr val="accent3"/>
              </a:buClr>
              <a:buFont typeface="Arial" panose="020B0604020202020204" pitchFamily="34" charset="0"/>
              <a:buChar char="•"/>
              <a:defRPr sz="1900">
                <a:latin typeface="Open Sans"/>
                <a:cs typeface="Open Sans"/>
              </a:defRPr>
            </a:lvl3pPr>
            <a:lvl4pPr marL="2133280" indent="-304752">
              <a:buClr>
                <a:schemeClr val="accent3"/>
              </a:buClr>
              <a:buFont typeface="Arial" panose="020B0604020202020204" pitchFamily="34" charset="0"/>
              <a:buChar char="•"/>
              <a:defRPr sz="1300">
                <a:latin typeface="Open Sans"/>
                <a:cs typeface="Open Sans"/>
              </a:defRPr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2"/>
          </p:nvPr>
        </p:nvSpPr>
        <p:spPr>
          <a:xfrm>
            <a:off x="6003721" y="2039599"/>
            <a:ext cx="5405967" cy="4256620"/>
          </a:xfrm>
          <a:prstGeom prst="rect">
            <a:avLst/>
          </a:prstGeom>
        </p:spPr>
        <p:txBody>
          <a:bodyPr lIns="91430" tIns="45718" rIns="91430" bIns="45718">
            <a:normAutofit/>
          </a:bodyPr>
          <a:lstStyle>
            <a:lvl1pPr marL="226452" indent="-226452">
              <a:buClr>
                <a:schemeClr val="accent3"/>
              </a:buClr>
              <a:buFont typeface="Arial" panose="020B0604020202020204" pitchFamily="34" charset="0"/>
              <a:buChar char="•"/>
              <a:defRPr sz="2900">
                <a:latin typeface="Open Sans"/>
                <a:cs typeface="Open Sans"/>
              </a:defRPr>
            </a:lvl1pPr>
            <a:lvl2pPr marL="990454" indent="-380944">
              <a:buClr>
                <a:schemeClr val="accent3"/>
              </a:buClr>
              <a:buFont typeface="Arial" panose="020B0604020202020204" pitchFamily="34" charset="0"/>
              <a:buChar char="•"/>
              <a:defRPr sz="2400">
                <a:latin typeface="Open Sans"/>
                <a:cs typeface="Open Sans"/>
              </a:defRPr>
            </a:lvl2pPr>
            <a:lvl3pPr marL="1523773" indent="-304752">
              <a:buClr>
                <a:schemeClr val="accent3"/>
              </a:buClr>
              <a:buFont typeface="Arial" panose="020B0604020202020204" pitchFamily="34" charset="0"/>
              <a:buChar char="•"/>
              <a:defRPr sz="1900">
                <a:latin typeface="Open Sans"/>
                <a:cs typeface="Open Sans"/>
              </a:defRPr>
            </a:lvl3pPr>
            <a:lvl4pPr marL="2133280" indent="-304752">
              <a:buClr>
                <a:schemeClr val="accent3"/>
              </a:buClr>
              <a:buFont typeface="Arial" panose="020B0604020202020204" pitchFamily="34" charset="0"/>
              <a:buChar char="•"/>
              <a:defRPr sz="1300">
                <a:latin typeface="Open Sans"/>
                <a:cs typeface="Open Sans"/>
              </a:defRPr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416991" y="373223"/>
            <a:ext cx="10993967" cy="646924"/>
          </a:xfrm>
          <a:prstGeom prst="rect">
            <a:avLst/>
          </a:prstGeom>
        </p:spPr>
        <p:txBody>
          <a:bodyPr lIns="91430" tIns="45718" rIns="91430" bIns="45718" anchor="ctr"/>
          <a:lstStyle>
            <a:lvl1pPr>
              <a:defRPr sz="3700">
                <a:solidFill>
                  <a:schemeClr val="tx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4249391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5824599" y="1270745"/>
            <a:ext cx="5405967" cy="5135563"/>
          </a:xfrm>
          <a:prstGeom prst="rect">
            <a:avLst/>
          </a:prstGeom>
        </p:spPr>
        <p:txBody>
          <a:bodyPr lIns="91430" tIns="45718" rIns="91430" bIns="45718">
            <a:normAutofit/>
          </a:bodyPr>
          <a:lstStyle>
            <a:lvl1pPr marL="226452" indent="-226452">
              <a:buClr>
                <a:schemeClr val="accent3"/>
              </a:buClr>
              <a:buFont typeface="Arial" panose="020B0604020202020204" pitchFamily="34" charset="0"/>
              <a:buChar char="•"/>
              <a:defRPr sz="2900">
                <a:latin typeface="Open Sans"/>
                <a:cs typeface="Open Sans"/>
              </a:defRPr>
            </a:lvl1pPr>
            <a:lvl2pPr marL="990454" indent="-380944">
              <a:buClr>
                <a:schemeClr val="accent3"/>
              </a:buClr>
              <a:buFont typeface="Arial" panose="020B0604020202020204" pitchFamily="34" charset="0"/>
              <a:buChar char="•"/>
              <a:defRPr sz="2400">
                <a:latin typeface="Open Sans"/>
                <a:cs typeface="Open Sans"/>
              </a:defRPr>
            </a:lvl2pPr>
            <a:lvl3pPr marL="1523773" indent="-304752">
              <a:buClr>
                <a:schemeClr val="accent3"/>
              </a:buClr>
              <a:buFont typeface="Arial" panose="020B0604020202020204" pitchFamily="34" charset="0"/>
              <a:buChar char="•"/>
              <a:defRPr sz="1900">
                <a:latin typeface="Open Sans"/>
                <a:cs typeface="Open Sans"/>
              </a:defRPr>
            </a:lvl3pPr>
            <a:lvl4pPr marL="2133280" indent="-304752">
              <a:buClr>
                <a:schemeClr val="accent3"/>
              </a:buClr>
              <a:buFont typeface="Arial" panose="020B0604020202020204" pitchFamily="34" charset="0"/>
              <a:buChar char="•"/>
              <a:defRPr sz="1300">
                <a:latin typeface="Open Sans"/>
                <a:cs typeface="Open Sans"/>
              </a:defRPr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45440" y="1270745"/>
            <a:ext cx="4800245" cy="2063395"/>
          </a:xfrm>
          <a:prstGeom prst="rect">
            <a:avLst/>
          </a:prstGeom>
        </p:spPr>
        <p:txBody>
          <a:bodyPr lIns="91430" tIns="45718" rIns="91430" bIns="45718"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829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24599" y="2148115"/>
            <a:ext cx="5405967" cy="4258192"/>
          </a:xfrm>
          <a:prstGeom prst="rect">
            <a:avLst/>
          </a:prstGeom>
        </p:spPr>
        <p:txBody>
          <a:bodyPr lIns="91430" tIns="45718" rIns="91430" bIns="45718">
            <a:normAutofit/>
          </a:bodyPr>
          <a:lstStyle>
            <a:lvl1pPr marL="0" indent="0">
              <a:buClrTx/>
              <a:buNone/>
              <a:defRPr sz="2900">
                <a:solidFill>
                  <a:schemeClr val="accent3"/>
                </a:solidFill>
                <a:latin typeface="Open Sans"/>
                <a:cs typeface="Open Sans"/>
              </a:defRPr>
            </a:lvl1pPr>
            <a:lvl2pPr marL="990454" indent="-380944">
              <a:buClr>
                <a:schemeClr val="accent3"/>
              </a:buClr>
              <a:buFont typeface="Arial" panose="020B0604020202020204" pitchFamily="34" charset="0"/>
              <a:buChar char="•"/>
              <a:defRPr sz="2400">
                <a:latin typeface="Open Sans"/>
                <a:cs typeface="Open Sans"/>
              </a:defRPr>
            </a:lvl2pPr>
            <a:lvl3pPr marL="1523773" indent="-304752">
              <a:buClr>
                <a:schemeClr val="accent3"/>
              </a:buClr>
              <a:buFont typeface="Arial" panose="020B0604020202020204" pitchFamily="34" charset="0"/>
              <a:buChar char="•"/>
              <a:defRPr sz="1900">
                <a:latin typeface="Open Sans"/>
                <a:cs typeface="Open Sans"/>
              </a:defRPr>
            </a:lvl3pPr>
            <a:lvl4pPr marL="2133280" indent="-304752">
              <a:buClr>
                <a:schemeClr val="accent3"/>
              </a:buClr>
              <a:buFont typeface="Arial" panose="020B0604020202020204" pitchFamily="34" charset="0"/>
              <a:buChar char="•"/>
              <a:defRPr sz="1300">
                <a:latin typeface="Open Sans"/>
                <a:cs typeface="Open Sans"/>
              </a:defRPr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subhead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38576" y="1262189"/>
            <a:ext cx="4171949" cy="2421467"/>
          </a:xfrm>
          <a:prstGeom prst="rect">
            <a:avLst/>
          </a:prstGeom>
        </p:spPr>
        <p:txBody>
          <a:bodyPr lIns="91430" tIns="45718" rIns="91430" bIns="45718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24598" y="1262191"/>
            <a:ext cx="5405967" cy="775804"/>
          </a:xfrm>
          <a:prstGeom prst="rect">
            <a:avLst/>
          </a:prstGeom>
        </p:spPr>
        <p:txBody>
          <a:bodyPr lIns="91430" tIns="45718" rIns="91430" bIns="45718"/>
          <a:lstStyle>
            <a:lvl1pPr>
              <a:defRPr sz="3700">
                <a:solidFill>
                  <a:schemeClr val="tx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75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-2"/>
            <a:ext cx="12192000" cy="6489419"/>
          </a:xfrm>
          <a:prstGeom prst="rect">
            <a:avLst/>
          </a:prstGeom>
          <a:solidFill>
            <a:srgbClr val="82B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24599" y="2148115"/>
            <a:ext cx="5405967" cy="4258192"/>
          </a:xfrm>
          <a:prstGeom prst="rect">
            <a:avLst/>
          </a:prstGeom>
        </p:spPr>
        <p:txBody>
          <a:bodyPr lIns="91430" tIns="45718" rIns="91430" bIns="45718">
            <a:normAutofit/>
          </a:bodyPr>
          <a:lstStyle>
            <a:lvl1pPr marL="0" indent="0">
              <a:buClrTx/>
              <a:buFont typeface="Arial" panose="020B0604020202020204" pitchFamily="34" charset="0"/>
              <a:buNone/>
              <a:defRPr sz="2900">
                <a:solidFill>
                  <a:schemeClr val="bg1"/>
                </a:solidFill>
                <a:latin typeface="Open Sans"/>
                <a:cs typeface="Open Sans"/>
              </a:defRPr>
            </a:lvl1pPr>
            <a:lvl2pPr marL="990454" indent="-380944">
              <a:buClrTx/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Open Sans"/>
                <a:cs typeface="Open Sans"/>
              </a:defRPr>
            </a:lvl2pPr>
            <a:lvl3pPr marL="1523773" indent="-304752">
              <a:buClrTx/>
              <a:buFont typeface="Arial" panose="020B0604020202020204" pitchFamily="34" charset="0"/>
              <a:buChar char="•"/>
              <a:defRPr sz="1900">
                <a:solidFill>
                  <a:schemeClr val="bg1"/>
                </a:solidFill>
                <a:latin typeface="Open Sans"/>
                <a:cs typeface="Open Sans"/>
              </a:defRPr>
            </a:lvl3pPr>
            <a:lvl4pPr marL="2133280" indent="-304752">
              <a:buClrTx/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  <a:latin typeface="Open Sans"/>
                <a:cs typeface="Open Sans"/>
              </a:defRPr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subhead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38576" y="1262189"/>
            <a:ext cx="4171949" cy="2421467"/>
          </a:xfrm>
          <a:prstGeom prst="rect">
            <a:avLst/>
          </a:prstGeom>
        </p:spPr>
        <p:txBody>
          <a:bodyPr lIns="91430" tIns="45718" rIns="91430" bIns="45718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Title 7"/>
          <p:cNvSpPr>
            <a:spLocks noGrp="1"/>
          </p:cNvSpPr>
          <p:nvPr>
            <p:ph type="title" hasCustomPrompt="1"/>
          </p:nvPr>
        </p:nvSpPr>
        <p:spPr>
          <a:xfrm>
            <a:off x="5824598" y="1262191"/>
            <a:ext cx="5405967" cy="775804"/>
          </a:xfrm>
          <a:prstGeom prst="rect">
            <a:avLst/>
          </a:prstGeom>
        </p:spPr>
        <p:txBody>
          <a:bodyPr lIns="91430" tIns="45718" rIns="91430" bIns="45718"/>
          <a:lstStyle>
            <a:lvl1pPr>
              <a:defRPr sz="3700">
                <a:solidFill>
                  <a:schemeClr val="bg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331" y="316402"/>
            <a:ext cx="1886436" cy="6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24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-2"/>
            <a:ext cx="12192000" cy="6489419"/>
          </a:xfrm>
          <a:prstGeom prst="rect">
            <a:avLst/>
          </a:prstGeom>
          <a:solidFill>
            <a:srgbClr val="82B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5824599" y="1270745"/>
            <a:ext cx="5405967" cy="5135563"/>
          </a:xfrm>
          <a:prstGeom prst="rect">
            <a:avLst/>
          </a:prstGeom>
        </p:spPr>
        <p:txBody>
          <a:bodyPr lIns="91430" tIns="45718" rIns="91430" bIns="45718">
            <a:normAutofit/>
          </a:bodyPr>
          <a:lstStyle>
            <a:lvl1pPr marL="226452" indent="-226452">
              <a:buClrTx/>
              <a:buFont typeface="Arial" panose="020B0604020202020204" pitchFamily="34" charset="0"/>
              <a:buChar char="•"/>
              <a:defRPr sz="2900">
                <a:solidFill>
                  <a:schemeClr val="bg1"/>
                </a:solidFill>
                <a:latin typeface="Open Sans"/>
                <a:cs typeface="Open Sans"/>
              </a:defRPr>
            </a:lvl1pPr>
            <a:lvl2pPr marL="990454" indent="-380944">
              <a:buClrTx/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Open Sans"/>
                <a:cs typeface="Open Sans"/>
              </a:defRPr>
            </a:lvl2pPr>
            <a:lvl3pPr marL="1523773" indent="-304752">
              <a:buClrTx/>
              <a:buFont typeface="Arial" panose="020B0604020202020204" pitchFamily="34" charset="0"/>
              <a:buChar char="•"/>
              <a:defRPr sz="1900">
                <a:solidFill>
                  <a:schemeClr val="bg1"/>
                </a:solidFill>
                <a:latin typeface="Open Sans"/>
                <a:cs typeface="Open Sans"/>
              </a:defRPr>
            </a:lvl3pPr>
            <a:lvl4pPr marL="2133280" indent="-304752">
              <a:buClrTx/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  <a:latin typeface="Open Sans"/>
                <a:cs typeface="Open Sans"/>
              </a:defRPr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545440" y="1270745"/>
            <a:ext cx="4800245" cy="2063395"/>
          </a:xfrm>
          <a:prstGeom prst="rect">
            <a:avLst/>
          </a:prstGeom>
        </p:spPr>
        <p:txBody>
          <a:bodyPr lIns="91430" tIns="45718" rIns="91430" bIns="45718"/>
          <a:lstStyle>
            <a:lvl1pPr>
              <a:defRPr>
                <a:solidFill>
                  <a:schemeClr val="bg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331" y="316402"/>
            <a:ext cx="1886436" cy="6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5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5435185"/>
            <a:ext cx="12192000" cy="1066131"/>
          </a:xfrm>
          <a:prstGeom prst="rect">
            <a:avLst/>
          </a:prstGeom>
          <a:solidFill>
            <a:srgbClr val="82B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0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" y="-5"/>
            <a:ext cx="6441924" cy="5722777"/>
          </a:xfrm>
          <a:prstGeom prst="rect">
            <a:avLst/>
          </a:prstGeom>
          <a:pattFill prst="ltUpDiag">
            <a:fgClr>
              <a:srgbClr val="D03238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r>
              <a:rPr lang="en-US" dirty="0" smtClean="0"/>
              <a:t>Insert headshot </a:t>
            </a:r>
          </a:p>
          <a:p>
            <a:pPr algn="ctr"/>
            <a:r>
              <a:rPr lang="en-US" dirty="0" smtClean="0"/>
              <a:t>image here</a:t>
            </a:r>
            <a:endParaRPr lang="en-US" dirty="0"/>
          </a:p>
        </p:txBody>
      </p:sp>
      <p:sp>
        <p:nvSpPr>
          <p:cNvPr id="12" name="Freeform 11"/>
          <p:cNvSpPr/>
          <p:nvPr userDrawn="1"/>
        </p:nvSpPr>
        <p:spPr>
          <a:xfrm>
            <a:off x="4724400" y="3"/>
            <a:ext cx="7467600" cy="5472676"/>
          </a:xfrm>
          <a:custGeom>
            <a:avLst/>
            <a:gdLst>
              <a:gd name="connsiteX0" fmla="*/ 5575300 w 5600700"/>
              <a:gd name="connsiteY0" fmla="*/ 0 h 4114800"/>
              <a:gd name="connsiteX1" fmla="*/ 520700 w 5600700"/>
              <a:gd name="connsiteY1" fmla="*/ 25400 h 4114800"/>
              <a:gd name="connsiteX2" fmla="*/ 495300 w 5600700"/>
              <a:gd name="connsiteY2" fmla="*/ 2921000 h 4114800"/>
              <a:gd name="connsiteX3" fmla="*/ 0 w 5600700"/>
              <a:gd name="connsiteY3" fmla="*/ 3390900 h 4114800"/>
              <a:gd name="connsiteX4" fmla="*/ 508000 w 5600700"/>
              <a:gd name="connsiteY4" fmla="*/ 3924300 h 4114800"/>
              <a:gd name="connsiteX5" fmla="*/ 520700 w 5600700"/>
              <a:gd name="connsiteY5" fmla="*/ 4089400 h 4114800"/>
              <a:gd name="connsiteX6" fmla="*/ 5600700 w 5600700"/>
              <a:gd name="connsiteY6" fmla="*/ 4114800 h 4114800"/>
              <a:gd name="connsiteX7" fmla="*/ 5575300 w 5600700"/>
              <a:gd name="connsiteY7" fmla="*/ 0 h 4114800"/>
              <a:gd name="connsiteX0" fmla="*/ 5600700 w 5600700"/>
              <a:gd name="connsiteY0" fmla="*/ 0 h 4089400"/>
              <a:gd name="connsiteX1" fmla="*/ 520700 w 5600700"/>
              <a:gd name="connsiteY1" fmla="*/ 0 h 4089400"/>
              <a:gd name="connsiteX2" fmla="*/ 495300 w 5600700"/>
              <a:gd name="connsiteY2" fmla="*/ 2895600 h 4089400"/>
              <a:gd name="connsiteX3" fmla="*/ 0 w 5600700"/>
              <a:gd name="connsiteY3" fmla="*/ 3365500 h 4089400"/>
              <a:gd name="connsiteX4" fmla="*/ 508000 w 5600700"/>
              <a:gd name="connsiteY4" fmla="*/ 3898900 h 4089400"/>
              <a:gd name="connsiteX5" fmla="*/ 520700 w 5600700"/>
              <a:gd name="connsiteY5" fmla="*/ 4064000 h 4089400"/>
              <a:gd name="connsiteX6" fmla="*/ 5600700 w 5600700"/>
              <a:gd name="connsiteY6" fmla="*/ 4089400 h 4089400"/>
              <a:gd name="connsiteX7" fmla="*/ 5600700 w 5600700"/>
              <a:gd name="connsiteY7" fmla="*/ 0 h 4089400"/>
              <a:gd name="connsiteX0" fmla="*/ 5600700 w 5600700"/>
              <a:gd name="connsiteY0" fmla="*/ 0 h 4102100"/>
              <a:gd name="connsiteX1" fmla="*/ 520700 w 5600700"/>
              <a:gd name="connsiteY1" fmla="*/ 0 h 4102100"/>
              <a:gd name="connsiteX2" fmla="*/ 495300 w 5600700"/>
              <a:gd name="connsiteY2" fmla="*/ 2895600 h 4102100"/>
              <a:gd name="connsiteX3" fmla="*/ 0 w 5600700"/>
              <a:gd name="connsiteY3" fmla="*/ 3365500 h 4102100"/>
              <a:gd name="connsiteX4" fmla="*/ 508000 w 5600700"/>
              <a:gd name="connsiteY4" fmla="*/ 3898900 h 4102100"/>
              <a:gd name="connsiteX5" fmla="*/ 533400 w 5600700"/>
              <a:gd name="connsiteY5" fmla="*/ 4102100 h 4102100"/>
              <a:gd name="connsiteX6" fmla="*/ 5600700 w 5600700"/>
              <a:gd name="connsiteY6" fmla="*/ 4089400 h 4102100"/>
              <a:gd name="connsiteX7" fmla="*/ 5600700 w 5600700"/>
              <a:gd name="connsiteY7" fmla="*/ 0 h 410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00700" h="4102100">
                <a:moveTo>
                  <a:pt x="5600700" y="0"/>
                </a:moveTo>
                <a:lnTo>
                  <a:pt x="520700" y="0"/>
                </a:lnTo>
                <a:lnTo>
                  <a:pt x="495300" y="2895600"/>
                </a:lnTo>
                <a:lnTo>
                  <a:pt x="0" y="3365500"/>
                </a:lnTo>
                <a:lnTo>
                  <a:pt x="508000" y="3898900"/>
                </a:lnTo>
                <a:lnTo>
                  <a:pt x="533400" y="4102100"/>
                </a:lnTo>
                <a:lnTo>
                  <a:pt x="5600700" y="4089400"/>
                </a:lnTo>
                <a:lnTo>
                  <a:pt x="5600700" y="0"/>
                </a:lnTo>
                <a:close/>
              </a:path>
            </a:pathLst>
          </a:custGeom>
          <a:solidFill>
            <a:srgbClr val="82BC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1430" tIns="45718" rIns="91430" bIns="45718"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331" y="316402"/>
            <a:ext cx="1886436" cy="638244"/>
          </a:xfrm>
          <a:prstGeom prst="rect">
            <a:avLst/>
          </a:prstGeom>
        </p:spPr>
      </p:pic>
      <p:sp>
        <p:nvSpPr>
          <p:cNvPr id="17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5909733" y="338668"/>
            <a:ext cx="5723467" cy="3115733"/>
          </a:xfrm>
          <a:prstGeom prst="rect">
            <a:avLst/>
          </a:prstGeom>
        </p:spPr>
        <p:txBody>
          <a:bodyPr vert="horz" lIns="91430" tIns="45718" rIns="91430" bIns="45718" anchor="b"/>
          <a:lstStyle>
            <a:lvl1pPr marL="0" indent="0">
              <a:lnSpc>
                <a:spcPct val="100000"/>
              </a:lnSpc>
              <a:buNone/>
              <a:defRPr sz="2700" b="1" i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and insert great quote here”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886433" y="1049869"/>
            <a:ext cx="1497435" cy="2964787"/>
          </a:xfrm>
          <a:prstGeom prst="rect">
            <a:avLst/>
          </a:prstGeom>
          <a:noFill/>
        </p:spPr>
        <p:txBody>
          <a:bodyPr wrap="square" lIns="91430" tIns="45718" rIns="91430" bIns="45718" rtlCol="0">
            <a:spAutoFit/>
          </a:bodyPr>
          <a:lstStyle/>
          <a:p>
            <a:pPr marL="304752" indent="-304752"/>
            <a:r>
              <a:rPr lang="en-US" sz="18700" b="0" i="0" dirty="0" smtClean="0">
                <a:solidFill>
                  <a:schemeClr val="bg2"/>
                </a:solidFill>
                <a:latin typeface="Open Sans"/>
                <a:cs typeface="Open Sans"/>
              </a:rPr>
              <a:t>“</a:t>
            </a: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5909733" y="3708403"/>
            <a:ext cx="5723467" cy="728132"/>
          </a:xfrm>
          <a:prstGeom prst="rect">
            <a:avLst/>
          </a:prstGeom>
        </p:spPr>
        <p:txBody>
          <a:bodyPr vert="horz" lIns="91430" tIns="45718" rIns="91430" bIns="45718"/>
          <a:lstStyle>
            <a:lvl1pPr marL="0" indent="0" algn="r">
              <a:buNone/>
              <a:defRPr sz="2700" b="1" i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– Click to edit name</a:t>
            </a:r>
          </a:p>
        </p:txBody>
      </p:sp>
      <p:sp>
        <p:nvSpPr>
          <p:cNvPr id="21" name="Rectangle 20"/>
          <p:cNvSpPr/>
          <p:nvPr userDrawn="1"/>
        </p:nvSpPr>
        <p:spPr bwMode="auto">
          <a:xfrm>
            <a:off x="0" y="5456097"/>
            <a:ext cx="12192000" cy="1034775"/>
          </a:xfrm>
          <a:prstGeom prst="rect">
            <a:avLst/>
          </a:prstGeom>
          <a:solidFill>
            <a:srgbClr val="19191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869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Life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peed.jpg" descr="/Users/glxmmm0/Desktop/Perform 2013 PPT Template/Composite pages/speed.jpg"/>
          <p:cNvPicPr>
            <a:picLocks noChangeAspect="1"/>
          </p:cNvPicPr>
          <p:nvPr userDrawn="1"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61"/>
          <a:stretch/>
        </p:blipFill>
        <p:spPr bwMode="auto">
          <a:xfrm>
            <a:off x="21171" y="12700"/>
            <a:ext cx="448415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speed.jpg" descr="/Users/glxmmm0/Desktop/Perform 2013 PPT Template/Composite pages/speed.jp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5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6477003"/>
            <a:ext cx="12192000" cy="39370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52000">
                <a:srgbClr val="333333"/>
              </a:gs>
              <a:gs pos="100000">
                <a:srgbClr val="333333"/>
              </a:gs>
            </a:gsLst>
            <a:lin ang="1668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8" rIns="91430" bIns="45718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3" y="500065"/>
            <a:ext cx="1675095" cy="64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background_R7-1_cover_l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0" b="41862"/>
          <a:stretch>
            <a:fillRect/>
          </a:stretch>
        </p:blipFill>
        <p:spPr bwMode="auto">
          <a:xfrm>
            <a:off x="9584274" y="6473829"/>
            <a:ext cx="218863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4507" y="6503996"/>
            <a:ext cx="1011767" cy="261937"/>
          </a:xfrm>
          <a:prstGeom prst="rect">
            <a:avLst/>
          </a:prstGeom>
          <a:noFill/>
        </p:spPr>
        <p:txBody>
          <a:bodyPr lIns="91430" tIns="45718" rIns="91430" bIns="45718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A568359-47F7-4732-A2AE-D0BC810B0DA0}" type="slidenum">
              <a:rPr lang="en-US" sz="1100">
                <a:solidFill>
                  <a:srgbClr val="666266"/>
                </a:solidFill>
                <a:latin typeface="Calibri" pitchFamily="34" charset="0"/>
              </a:rPr>
              <a:pPr eaLnBrk="1" hangingPunct="1"/>
              <a:t>‹#›</a:t>
            </a:fld>
            <a:endParaRPr lang="en-US" sz="1100">
              <a:solidFill>
                <a:srgbClr val="666266"/>
              </a:solidFill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63468" y="6197603"/>
            <a:ext cx="3928533" cy="215900"/>
          </a:xfrm>
          <a:prstGeom prst="rect">
            <a:avLst/>
          </a:prstGeom>
          <a:noFill/>
        </p:spPr>
        <p:txBody>
          <a:bodyPr lIns="91430" tIns="45718" rIns="91430" bIns="45718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800" b="1">
                <a:solidFill>
                  <a:srgbClr val="9A959A"/>
                </a:solidFill>
              </a:rPr>
              <a:t>COMPANY CONFIDENTIAL – DO NOT DISTRIBUTE</a:t>
            </a:r>
          </a:p>
        </p:txBody>
      </p:sp>
      <p:sp>
        <p:nvSpPr>
          <p:cNvPr id="14" name="Title 7"/>
          <p:cNvSpPr>
            <a:spLocks noGrp="1"/>
          </p:cNvSpPr>
          <p:nvPr>
            <p:ph type="title"/>
          </p:nvPr>
        </p:nvSpPr>
        <p:spPr>
          <a:xfrm>
            <a:off x="376774" y="1201743"/>
            <a:ext cx="6815793" cy="2201863"/>
          </a:xfrm>
          <a:prstGeom prst="rect">
            <a:avLst/>
          </a:prstGeom>
        </p:spPr>
        <p:txBody>
          <a:bodyPr lIns="91430" tIns="45718" rIns="91430" bIns="45718" anchor="ctr" anchorCtr="0">
            <a:noAutofit/>
          </a:bodyPr>
          <a:lstStyle>
            <a:lvl1pPr algn="l">
              <a:defRPr kumimoji="0" lang="en-US" sz="4500" b="0" i="0" u="none" strike="noStrike" kern="1200" cap="all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500000" scaled="0"/>
                  <a:tileRect/>
                </a:gradFill>
                <a:effectLst>
                  <a:outerShdw blurRad="50800" dist="38100" dir="2700000" algn="tl" rotWithShape="0">
                    <a:schemeClr val="bg2">
                      <a:alpha val="43000"/>
                    </a:schemeClr>
                  </a:outerShdw>
                </a:effectLst>
                <a:uLnTx/>
                <a:uFillTx/>
                <a:latin typeface="Calibri"/>
                <a:ea typeface="+mj-ea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444501" y="3683003"/>
            <a:ext cx="6817891" cy="1003300"/>
          </a:xfrm>
          <a:prstGeom prst="rect">
            <a:avLst/>
          </a:prstGeom>
        </p:spPr>
        <p:txBody>
          <a:bodyPr vert="horz" lIns="91430" tIns="45718" rIns="91430" bIns="45718"/>
          <a:lstStyle>
            <a:lvl1pPr>
              <a:buNone/>
              <a:defRPr sz="2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"/>
          </p:nvPr>
        </p:nvSpPr>
        <p:spPr>
          <a:xfrm>
            <a:off x="427574" y="5334003"/>
            <a:ext cx="6764993" cy="977324"/>
          </a:xfrm>
          <a:prstGeom prst="rect">
            <a:avLst/>
          </a:prstGeom>
        </p:spPr>
        <p:txBody>
          <a:bodyPr vert="horz" lIns="91430" tIns="45718" rIns="91430" bIns="45718"/>
          <a:lstStyle>
            <a:lvl1pPr marL="0" indent="0">
              <a:lnSpc>
                <a:spcPct val="80000"/>
              </a:lnSpc>
              <a:buNone/>
              <a:defRPr sz="19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29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- Big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uwareAPM3D_p_rgb_sm30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9"/>
          <a:stretch>
            <a:fillRect/>
          </a:stretch>
        </p:blipFill>
        <p:spPr bwMode="auto">
          <a:xfrm>
            <a:off x="10430935" y="6419851"/>
            <a:ext cx="134408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4507" y="6503996"/>
            <a:ext cx="1011767" cy="261937"/>
          </a:xfrm>
          <a:prstGeom prst="rect">
            <a:avLst/>
          </a:prstGeom>
          <a:noFill/>
        </p:spPr>
        <p:txBody>
          <a:bodyPr lIns="91430" tIns="45718" rIns="91430" bIns="45718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BB73E39-6CD3-4180-8275-E603BA887C00}" type="slidenum">
              <a:rPr lang="en-US" sz="1100">
                <a:solidFill>
                  <a:srgbClr val="666266"/>
                </a:solidFill>
                <a:latin typeface="Calibri" pitchFamily="34" charset="0"/>
              </a:rPr>
              <a:pPr eaLnBrk="1" hangingPunct="1"/>
              <a:t>‹#›</a:t>
            </a:fld>
            <a:endParaRPr lang="en-US" sz="1100">
              <a:solidFill>
                <a:srgbClr val="666266"/>
              </a:solidFill>
              <a:latin typeface="Calibri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6811964"/>
            <a:ext cx="12192000" cy="4603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8" rIns="91430" bIns="45718" anchor="ctr"/>
          <a:lstStyle/>
          <a:p>
            <a:pPr algn="ctr"/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7" name="Picture 6" descr="Green-Pick RE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77"/>
          <a:stretch>
            <a:fillRect/>
          </a:stretch>
        </p:blipFill>
        <p:spPr bwMode="auto">
          <a:xfrm>
            <a:off x="7276400" y="603255"/>
            <a:ext cx="4915600" cy="571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578603"/>
            <a:ext cx="12192000" cy="215900"/>
          </a:xfrm>
          <a:prstGeom prst="rect">
            <a:avLst/>
          </a:prstGeom>
          <a:noFill/>
        </p:spPr>
        <p:txBody>
          <a:bodyPr lIns="91430" tIns="45718" rIns="91430" bIns="45718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800" b="1">
                <a:solidFill>
                  <a:srgbClr val="9A959A"/>
                </a:solidFill>
              </a:rPr>
              <a:t>COMPANY CONFIDENTIAL – DO NOT DISTRIBUTE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27574" y="1054101"/>
            <a:ext cx="5734991" cy="1957115"/>
          </a:xfrm>
          <a:prstGeom prst="rect">
            <a:avLst/>
          </a:prstGeom>
        </p:spPr>
        <p:txBody>
          <a:bodyPr vert="horz" lIns="91430" tIns="45718" rIns="91430" bIns="45718" anchor="ctr"/>
          <a:lstStyle>
            <a:lvl1pPr marL="0" indent="0">
              <a:buNone/>
              <a:defRPr lang="en-US" sz="3900" b="1" kern="1200" cap="none" dirty="0" smtClean="0">
                <a:solidFill>
                  <a:schemeClr val="accent3"/>
                </a:solidFill>
                <a:latin typeface="Calibri"/>
                <a:ea typeface="+mn-ea"/>
                <a:cs typeface="Calibri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427568" y="3035303"/>
            <a:ext cx="5717533" cy="1612900"/>
          </a:xfrm>
          <a:prstGeom prst="rect">
            <a:avLst/>
          </a:prstGeom>
        </p:spPr>
        <p:txBody>
          <a:bodyPr vert="horz" lIns="91430" tIns="45718" rIns="91430" bIns="45718" anchor="ctr"/>
          <a:lstStyle>
            <a:lvl1pPr marL="0" indent="0">
              <a:buNone/>
              <a:defRPr kumimoji="0" lang="en-US" sz="2300" u="none" strike="noStrike" kern="1200" cap="none" spc="0" normalizeH="0" baseline="0" noProof="0" dirty="0" smtClean="0">
                <a:ln>
                  <a:noFill/>
                </a:ln>
                <a:solidFill>
                  <a:srgbClr val="EF6B24"/>
                </a:solidFill>
                <a:effectLst>
                  <a:outerShdw blurRad="3175" dir="1140000" algn="tl" rotWithShape="0">
                    <a:schemeClr val="bg2"/>
                  </a:outerShdw>
                </a:effectLst>
                <a:uLnTx/>
                <a:uFillTx/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968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965200"/>
          </a:xfrm>
          <a:prstGeom prst="rect">
            <a:avLst/>
          </a:prstGeom>
          <a:solidFill>
            <a:srgbClr val="E4E8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8" rIns="91430" bIns="45718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 flipV="1">
            <a:off x="0" y="6811964"/>
            <a:ext cx="12192000" cy="4603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8" rIns="91430" bIns="45718" anchor="ctr"/>
          <a:lstStyle/>
          <a:p>
            <a:pPr algn="ctr"/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5" name="Picture 5" descr="CompuwareAPM3D_p_rgb_sm30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9"/>
          <a:stretch>
            <a:fillRect/>
          </a:stretch>
        </p:blipFill>
        <p:spPr bwMode="auto">
          <a:xfrm>
            <a:off x="10430935" y="6419851"/>
            <a:ext cx="134408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578603"/>
            <a:ext cx="12192000" cy="215900"/>
          </a:xfrm>
          <a:prstGeom prst="rect">
            <a:avLst/>
          </a:prstGeom>
          <a:noFill/>
        </p:spPr>
        <p:txBody>
          <a:bodyPr lIns="91430" tIns="45718" rIns="91430" bIns="45718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800" b="1">
                <a:solidFill>
                  <a:srgbClr val="9A959A"/>
                </a:solidFill>
              </a:rPr>
              <a:t>COMPANY CONFIDENTIAL – DO NOT DISTRIBUTE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0858" y="115893"/>
            <a:ext cx="10993967" cy="781051"/>
          </a:xfrm>
          <a:prstGeom prst="rect">
            <a:avLst/>
          </a:prstGeom>
          <a:effectLst>
            <a:outerShdw dist="12700" dir="2700000" algn="tl" rotWithShape="0">
              <a:schemeClr val="bg2"/>
            </a:outerShdw>
          </a:effectLst>
        </p:spPr>
        <p:txBody>
          <a:bodyPr lIns="91430" tIns="45718" rIns="91430" bIns="45718" anchor="ctr" anchorCtr="0"/>
          <a:lstStyle>
            <a:lvl1pPr>
              <a:defRPr sz="31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056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Slide -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vOps-pick.png" descr="/Users/glxmmm0/Desktop/DevOps-pick/DevOps-pick.png"/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144" y="603252"/>
            <a:ext cx="4945856" cy="574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4507" y="6503996"/>
            <a:ext cx="1011767" cy="261937"/>
          </a:xfrm>
          <a:prstGeom prst="rect">
            <a:avLst/>
          </a:prstGeom>
          <a:noFill/>
        </p:spPr>
        <p:txBody>
          <a:bodyPr lIns="91430" tIns="45718" rIns="91430" bIns="45718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75F112B-DFAF-4479-A076-6F83C277346B}" type="slidenum">
              <a:rPr lang="en-US" sz="1100">
                <a:solidFill>
                  <a:srgbClr val="666266"/>
                </a:solidFill>
                <a:latin typeface="Calibri" pitchFamily="34" charset="0"/>
              </a:rPr>
              <a:pPr eaLnBrk="1" hangingPunct="1"/>
              <a:t>‹#›</a:t>
            </a:fld>
            <a:endParaRPr lang="en-US" sz="1100">
              <a:solidFill>
                <a:srgbClr val="666266"/>
              </a:solidFill>
              <a:latin typeface="Calibri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 flipV="1">
            <a:off x="0" y="6811964"/>
            <a:ext cx="12192000" cy="4603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8" rIns="91430" bIns="45718" anchor="ctr"/>
          <a:lstStyle/>
          <a:p>
            <a:pPr algn="ctr"/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7" name="Picture 6" descr="CompuwareAPM3D_p_rgb_sm30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9"/>
          <a:stretch>
            <a:fillRect/>
          </a:stretch>
        </p:blipFill>
        <p:spPr bwMode="auto">
          <a:xfrm>
            <a:off x="10430935" y="6419851"/>
            <a:ext cx="134408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578603"/>
            <a:ext cx="12192000" cy="215900"/>
          </a:xfrm>
          <a:prstGeom prst="rect">
            <a:avLst/>
          </a:prstGeom>
          <a:noFill/>
        </p:spPr>
        <p:txBody>
          <a:bodyPr lIns="91430" tIns="45718" rIns="91430" bIns="45718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800" b="1">
                <a:solidFill>
                  <a:srgbClr val="9A959A"/>
                </a:solidFill>
              </a:rPr>
              <a:t>COMPANY CONFIDENTIAL – DO NOT DISTRIBUTE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27574" y="1054101"/>
            <a:ext cx="5734991" cy="1957115"/>
          </a:xfrm>
          <a:prstGeom prst="rect">
            <a:avLst/>
          </a:prstGeom>
        </p:spPr>
        <p:txBody>
          <a:bodyPr vert="horz" lIns="91430" tIns="45718" rIns="91430" bIns="45718" anchor="ctr"/>
          <a:lstStyle>
            <a:lvl1pPr marL="0" indent="0">
              <a:buNone/>
              <a:defRPr lang="en-US" sz="3900" b="1" kern="1200" cap="none" dirty="0" smtClean="0">
                <a:solidFill>
                  <a:schemeClr val="accent3"/>
                </a:solidFill>
                <a:latin typeface="Calibri"/>
                <a:ea typeface="+mn-ea"/>
                <a:cs typeface="Calibri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427568" y="3035303"/>
            <a:ext cx="5717533" cy="1612900"/>
          </a:xfrm>
          <a:prstGeom prst="rect">
            <a:avLst/>
          </a:prstGeom>
        </p:spPr>
        <p:txBody>
          <a:bodyPr vert="horz" lIns="91430" tIns="45718" rIns="91430" bIns="45718" anchor="ctr"/>
          <a:lstStyle>
            <a:lvl1pPr marL="0" indent="0">
              <a:buNone/>
              <a:defRPr kumimoji="0" lang="en-US" sz="2300" u="none" strike="noStrike" kern="1200" cap="none" spc="0" normalizeH="0" baseline="0" noProof="0" dirty="0" smtClean="0">
                <a:ln>
                  <a:noFill/>
                </a:ln>
                <a:solidFill>
                  <a:srgbClr val="EF6B24"/>
                </a:solidFill>
                <a:effectLst>
                  <a:outerShdw blurRad="3175" dir="1140000" algn="tl" rotWithShape="0">
                    <a:schemeClr val="bg2"/>
                  </a:outerShdw>
                </a:effectLst>
                <a:uLnTx/>
                <a:uFillTx/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0885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- We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4507" y="6503996"/>
            <a:ext cx="1011767" cy="261937"/>
          </a:xfrm>
          <a:prstGeom prst="rect">
            <a:avLst/>
          </a:prstGeom>
          <a:noFill/>
        </p:spPr>
        <p:txBody>
          <a:bodyPr lIns="91430" tIns="45718" rIns="91430" bIns="45718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4099001-A1C8-4BE4-8221-B879A35AC466}" type="slidenum">
              <a:rPr lang="en-US" sz="1100">
                <a:solidFill>
                  <a:srgbClr val="666266"/>
                </a:solidFill>
                <a:latin typeface="Calibri" pitchFamily="34" charset="0"/>
              </a:rPr>
              <a:pPr eaLnBrk="1" hangingPunct="1"/>
              <a:t>‹#›</a:t>
            </a:fld>
            <a:endParaRPr lang="en-US" sz="1100">
              <a:solidFill>
                <a:srgbClr val="666266"/>
              </a:solidFill>
              <a:latin typeface="Calibri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V="1">
            <a:off x="0" y="6811964"/>
            <a:ext cx="12192000" cy="4603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8" rIns="91430" bIns="45718" anchor="ctr"/>
          <a:lstStyle/>
          <a:p>
            <a:pPr algn="ctr"/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6" name="Picture 5" descr="CompuwareAPM3D_p_rgb_sm30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8"/>
          <a:stretch>
            <a:fillRect/>
          </a:stretch>
        </p:blipFill>
        <p:spPr bwMode="auto">
          <a:xfrm>
            <a:off x="10430935" y="6419855"/>
            <a:ext cx="1344084" cy="36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Purple-Pick RE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61"/>
          <a:stretch>
            <a:fillRect/>
          </a:stretch>
        </p:blipFill>
        <p:spPr bwMode="auto">
          <a:xfrm>
            <a:off x="7401200" y="603255"/>
            <a:ext cx="4790800" cy="571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578603"/>
            <a:ext cx="12192000" cy="215900"/>
          </a:xfrm>
          <a:prstGeom prst="rect">
            <a:avLst/>
          </a:prstGeom>
          <a:noFill/>
        </p:spPr>
        <p:txBody>
          <a:bodyPr lIns="91430" tIns="45718" rIns="91430" bIns="45718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800" b="1">
                <a:solidFill>
                  <a:srgbClr val="9A959A"/>
                </a:solidFill>
              </a:rPr>
              <a:t>COMPANY CONFIDENTIAL – DO NOT DISTRIBUTE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27574" y="1054101"/>
            <a:ext cx="5734991" cy="1957115"/>
          </a:xfrm>
          <a:prstGeom prst="rect">
            <a:avLst/>
          </a:prstGeom>
        </p:spPr>
        <p:txBody>
          <a:bodyPr vert="horz" lIns="91430" tIns="45718" rIns="91430" bIns="45718" anchor="ctr"/>
          <a:lstStyle>
            <a:lvl1pPr marL="0" indent="0">
              <a:buNone/>
              <a:defRPr lang="en-US" sz="3900" b="1" kern="1200" cap="none" dirty="0" smtClean="0">
                <a:solidFill>
                  <a:schemeClr val="accent3"/>
                </a:solidFill>
                <a:latin typeface="Calibri"/>
                <a:ea typeface="+mn-ea"/>
                <a:cs typeface="Calibri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427568" y="3035303"/>
            <a:ext cx="5717533" cy="1612900"/>
          </a:xfrm>
          <a:prstGeom prst="rect">
            <a:avLst/>
          </a:prstGeom>
        </p:spPr>
        <p:txBody>
          <a:bodyPr vert="horz" lIns="91430" tIns="45718" rIns="91430" bIns="45718" anchor="ctr"/>
          <a:lstStyle>
            <a:lvl1pPr marL="0" indent="0">
              <a:buNone/>
              <a:defRPr kumimoji="0" lang="en-US" sz="2300" u="none" strike="noStrike" kern="1200" cap="none" spc="0" normalizeH="0" baseline="0" noProof="0" dirty="0" smtClean="0">
                <a:ln>
                  <a:noFill/>
                </a:ln>
                <a:solidFill>
                  <a:srgbClr val="EF6B24"/>
                </a:solidFill>
                <a:effectLst>
                  <a:outerShdw blurRad="3175" dir="1140000" algn="tl" rotWithShape="0">
                    <a:schemeClr val="bg2"/>
                  </a:outerShdw>
                </a:effectLst>
                <a:uLnTx/>
                <a:uFillTx/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5396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 Slide -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 bwMode="auto">
          <a:xfrm>
            <a:off x="6726338" y="468253"/>
            <a:ext cx="5477169" cy="5344507"/>
          </a:xfrm>
          <a:custGeom>
            <a:avLst/>
            <a:gdLst>
              <a:gd name="connsiteX0" fmla="*/ 0 w 4824413"/>
              <a:gd name="connsiteY0" fmla="*/ 2692400 h 5384800"/>
              <a:gd name="connsiteX1" fmla="*/ 2412207 w 4824413"/>
              <a:gd name="connsiteY1" fmla="*/ 0 h 5384800"/>
              <a:gd name="connsiteX2" fmla="*/ 4824414 w 4824413"/>
              <a:gd name="connsiteY2" fmla="*/ 2692400 h 5384800"/>
              <a:gd name="connsiteX3" fmla="*/ 2412207 w 4824413"/>
              <a:gd name="connsiteY3" fmla="*/ 5384800 h 5384800"/>
              <a:gd name="connsiteX4" fmla="*/ 0 w 4824413"/>
              <a:gd name="connsiteY4" fmla="*/ 2692400 h 5384800"/>
              <a:gd name="connsiteX0" fmla="*/ 24160 w 4848574"/>
              <a:gd name="connsiteY0" fmla="*/ 2878667 h 5571067"/>
              <a:gd name="connsiteX1" fmla="*/ 1267173 w 4848574"/>
              <a:gd name="connsiteY1" fmla="*/ 524934 h 5571067"/>
              <a:gd name="connsiteX2" fmla="*/ 2436367 w 4848574"/>
              <a:gd name="connsiteY2" fmla="*/ 186267 h 5571067"/>
              <a:gd name="connsiteX3" fmla="*/ 4848574 w 4848574"/>
              <a:gd name="connsiteY3" fmla="*/ 2878667 h 5571067"/>
              <a:gd name="connsiteX4" fmla="*/ 2436367 w 4848574"/>
              <a:gd name="connsiteY4" fmla="*/ 5571067 h 5571067"/>
              <a:gd name="connsiteX5" fmla="*/ 24160 w 4848574"/>
              <a:gd name="connsiteY5" fmla="*/ 2878667 h 5571067"/>
              <a:gd name="connsiteX0" fmla="*/ 141058 w 4965472"/>
              <a:gd name="connsiteY0" fmla="*/ 2915569 h 5607969"/>
              <a:gd name="connsiteX1" fmla="*/ 528938 w 4965472"/>
              <a:gd name="connsiteY1" fmla="*/ 460236 h 5607969"/>
              <a:gd name="connsiteX2" fmla="*/ 2553265 w 4965472"/>
              <a:gd name="connsiteY2" fmla="*/ 223169 h 5607969"/>
              <a:gd name="connsiteX3" fmla="*/ 4965472 w 4965472"/>
              <a:gd name="connsiteY3" fmla="*/ 2915569 h 5607969"/>
              <a:gd name="connsiteX4" fmla="*/ 2553265 w 4965472"/>
              <a:gd name="connsiteY4" fmla="*/ 5607969 h 5607969"/>
              <a:gd name="connsiteX5" fmla="*/ 141058 w 4965472"/>
              <a:gd name="connsiteY5" fmla="*/ 2915569 h 5607969"/>
              <a:gd name="connsiteX0" fmla="*/ 141058 w 4965472"/>
              <a:gd name="connsiteY0" fmla="*/ 2841455 h 5533855"/>
              <a:gd name="connsiteX1" fmla="*/ 528938 w 4965472"/>
              <a:gd name="connsiteY1" fmla="*/ 386122 h 5533855"/>
              <a:gd name="connsiteX2" fmla="*/ 2553265 w 4965472"/>
              <a:gd name="connsiteY2" fmla="*/ 149055 h 5533855"/>
              <a:gd name="connsiteX3" fmla="*/ 4965472 w 4965472"/>
              <a:gd name="connsiteY3" fmla="*/ 2841455 h 5533855"/>
              <a:gd name="connsiteX4" fmla="*/ 2553265 w 4965472"/>
              <a:gd name="connsiteY4" fmla="*/ 5533855 h 5533855"/>
              <a:gd name="connsiteX5" fmla="*/ 141058 w 4965472"/>
              <a:gd name="connsiteY5" fmla="*/ 2841455 h 5533855"/>
              <a:gd name="connsiteX0" fmla="*/ 141058 w 4965472"/>
              <a:gd name="connsiteY0" fmla="*/ 2477848 h 5170248"/>
              <a:gd name="connsiteX1" fmla="*/ 528938 w 4965472"/>
              <a:gd name="connsiteY1" fmla="*/ 22515 h 5170248"/>
              <a:gd name="connsiteX2" fmla="*/ 4144998 w 4965472"/>
              <a:gd name="connsiteY2" fmla="*/ 538982 h 5170248"/>
              <a:gd name="connsiteX3" fmla="*/ 4965472 w 4965472"/>
              <a:gd name="connsiteY3" fmla="*/ 2477848 h 5170248"/>
              <a:gd name="connsiteX4" fmla="*/ 2553265 w 4965472"/>
              <a:gd name="connsiteY4" fmla="*/ 5170248 h 5170248"/>
              <a:gd name="connsiteX5" fmla="*/ 141058 w 4965472"/>
              <a:gd name="connsiteY5" fmla="*/ 2477848 h 5170248"/>
              <a:gd name="connsiteX0" fmla="*/ 141058 w 4965472"/>
              <a:gd name="connsiteY0" fmla="*/ 2648430 h 5340830"/>
              <a:gd name="connsiteX1" fmla="*/ 528938 w 4965472"/>
              <a:gd name="connsiteY1" fmla="*/ 193097 h 5340830"/>
              <a:gd name="connsiteX2" fmla="*/ 1765070 w 4965472"/>
              <a:gd name="connsiteY2" fmla="*/ 218497 h 5340830"/>
              <a:gd name="connsiteX3" fmla="*/ 4144998 w 4965472"/>
              <a:gd name="connsiteY3" fmla="*/ 709564 h 5340830"/>
              <a:gd name="connsiteX4" fmla="*/ 4965472 w 4965472"/>
              <a:gd name="connsiteY4" fmla="*/ 2648430 h 5340830"/>
              <a:gd name="connsiteX5" fmla="*/ 2553265 w 4965472"/>
              <a:gd name="connsiteY5" fmla="*/ 5340830 h 5340830"/>
              <a:gd name="connsiteX6" fmla="*/ 141058 w 4965472"/>
              <a:gd name="connsiteY6" fmla="*/ 2648430 h 5340830"/>
              <a:gd name="connsiteX0" fmla="*/ 141058 w 4965472"/>
              <a:gd name="connsiteY0" fmla="*/ 2733178 h 5425578"/>
              <a:gd name="connsiteX1" fmla="*/ 528938 w 4965472"/>
              <a:gd name="connsiteY1" fmla="*/ 277845 h 5425578"/>
              <a:gd name="connsiteX2" fmla="*/ 1350203 w 4965472"/>
              <a:gd name="connsiteY2" fmla="*/ 91578 h 5425578"/>
              <a:gd name="connsiteX3" fmla="*/ 4144998 w 4965472"/>
              <a:gd name="connsiteY3" fmla="*/ 794312 h 5425578"/>
              <a:gd name="connsiteX4" fmla="*/ 4965472 w 4965472"/>
              <a:gd name="connsiteY4" fmla="*/ 2733178 h 5425578"/>
              <a:gd name="connsiteX5" fmla="*/ 2553265 w 4965472"/>
              <a:gd name="connsiteY5" fmla="*/ 5425578 h 5425578"/>
              <a:gd name="connsiteX6" fmla="*/ 141058 w 4965472"/>
              <a:gd name="connsiteY6" fmla="*/ 2733178 h 5425578"/>
              <a:gd name="connsiteX0" fmla="*/ 141058 w 4965472"/>
              <a:gd name="connsiteY0" fmla="*/ 2662155 h 5354555"/>
              <a:gd name="connsiteX1" fmla="*/ 528938 w 4965472"/>
              <a:gd name="connsiteY1" fmla="*/ 206822 h 5354555"/>
              <a:gd name="connsiteX2" fmla="*/ 1350203 w 4965472"/>
              <a:gd name="connsiteY2" fmla="*/ 20555 h 5354555"/>
              <a:gd name="connsiteX3" fmla="*/ 4144998 w 4965472"/>
              <a:gd name="connsiteY3" fmla="*/ 723289 h 5354555"/>
              <a:gd name="connsiteX4" fmla="*/ 4965472 w 4965472"/>
              <a:gd name="connsiteY4" fmla="*/ 2662155 h 5354555"/>
              <a:gd name="connsiteX5" fmla="*/ 2553265 w 4965472"/>
              <a:gd name="connsiteY5" fmla="*/ 5354555 h 5354555"/>
              <a:gd name="connsiteX6" fmla="*/ 141058 w 4965472"/>
              <a:gd name="connsiteY6" fmla="*/ 2662155 h 5354555"/>
              <a:gd name="connsiteX0" fmla="*/ 224568 w 4772937"/>
              <a:gd name="connsiteY0" fmla="*/ 2662155 h 5354555"/>
              <a:gd name="connsiteX1" fmla="*/ 336403 w 4772937"/>
              <a:gd name="connsiteY1" fmla="*/ 206822 h 5354555"/>
              <a:gd name="connsiteX2" fmla="*/ 1157668 w 4772937"/>
              <a:gd name="connsiteY2" fmla="*/ 20555 h 5354555"/>
              <a:gd name="connsiteX3" fmla="*/ 3952463 w 4772937"/>
              <a:gd name="connsiteY3" fmla="*/ 723289 h 5354555"/>
              <a:gd name="connsiteX4" fmla="*/ 4772937 w 4772937"/>
              <a:gd name="connsiteY4" fmla="*/ 2662155 h 5354555"/>
              <a:gd name="connsiteX5" fmla="*/ 2360730 w 4772937"/>
              <a:gd name="connsiteY5" fmla="*/ 5354555 h 5354555"/>
              <a:gd name="connsiteX6" fmla="*/ 224568 w 4772937"/>
              <a:gd name="connsiteY6" fmla="*/ 2662155 h 5354555"/>
              <a:gd name="connsiteX0" fmla="*/ 132026 w 4680395"/>
              <a:gd name="connsiteY0" fmla="*/ 2662155 h 5354555"/>
              <a:gd name="connsiteX1" fmla="*/ 243861 w 4680395"/>
              <a:gd name="connsiteY1" fmla="*/ 206822 h 5354555"/>
              <a:gd name="connsiteX2" fmla="*/ 1065126 w 4680395"/>
              <a:gd name="connsiteY2" fmla="*/ 20555 h 5354555"/>
              <a:gd name="connsiteX3" fmla="*/ 3859921 w 4680395"/>
              <a:gd name="connsiteY3" fmla="*/ 723289 h 5354555"/>
              <a:gd name="connsiteX4" fmla="*/ 4680395 w 4680395"/>
              <a:gd name="connsiteY4" fmla="*/ 2662155 h 5354555"/>
              <a:gd name="connsiteX5" fmla="*/ 2268188 w 4680395"/>
              <a:gd name="connsiteY5" fmla="*/ 5354555 h 5354555"/>
              <a:gd name="connsiteX6" fmla="*/ 132026 w 4680395"/>
              <a:gd name="connsiteY6" fmla="*/ 2662155 h 5354555"/>
              <a:gd name="connsiteX0" fmla="*/ 118306 w 4666675"/>
              <a:gd name="connsiteY0" fmla="*/ 2662155 h 5354555"/>
              <a:gd name="connsiteX1" fmla="*/ 230141 w 4666675"/>
              <a:gd name="connsiteY1" fmla="*/ 206822 h 5354555"/>
              <a:gd name="connsiteX2" fmla="*/ 1051406 w 4666675"/>
              <a:gd name="connsiteY2" fmla="*/ 20555 h 5354555"/>
              <a:gd name="connsiteX3" fmla="*/ 3846201 w 4666675"/>
              <a:gd name="connsiteY3" fmla="*/ 723289 h 5354555"/>
              <a:gd name="connsiteX4" fmla="*/ 4666675 w 4666675"/>
              <a:gd name="connsiteY4" fmla="*/ 2662155 h 5354555"/>
              <a:gd name="connsiteX5" fmla="*/ 2254468 w 4666675"/>
              <a:gd name="connsiteY5" fmla="*/ 5354555 h 5354555"/>
              <a:gd name="connsiteX6" fmla="*/ 118306 w 4666675"/>
              <a:gd name="connsiteY6" fmla="*/ 2662155 h 5354555"/>
              <a:gd name="connsiteX0" fmla="*/ 312761 w 4861130"/>
              <a:gd name="connsiteY0" fmla="*/ 2641600 h 5334000"/>
              <a:gd name="connsiteX1" fmla="*/ 243441 w 4861130"/>
              <a:gd name="connsiteY1" fmla="*/ 401928 h 5334000"/>
              <a:gd name="connsiteX2" fmla="*/ 1245861 w 4861130"/>
              <a:gd name="connsiteY2" fmla="*/ 0 h 5334000"/>
              <a:gd name="connsiteX3" fmla="*/ 4040656 w 4861130"/>
              <a:gd name="connsiteY3" fmla="*/ 702734 h 5334000"/>
              <a:gd name="connsiteX4" fmla="*/ 4861130 w 4861130"/>
              <a:gd name="connsiteY4" fmla="*/ 2641600 h 5334000"/>
              <a:gd name="connsiteX5" fmla="*/ 2448923 w 4861130"/>
              <a:gd name="connsiteY5" fmla="*/ 5334000 h 5334000"/>
              <a:gd name="connsiteX6" fmla="*/ 312761 w 4861130"/>
              <a:gd name="connsiteY6" fmla="*/ 2641600 h 5334000"/>
              <a:gd name="connsiteX0" fmla="*/ 221686 w 4770055"/>
              <a:gd name="connsiteY0" fmla="*/ 2641600 h 5334000"/>
              <a:gd name="connsiteX1" fmla="*/ 152366 w 4770055"/>
              <a:gd name="connsiteY1" fmla="*/ 401928 h 5334000"/>
              <a:gd name="connsiteX2" fmla="*/ 1154786 w 4770055"/>
              <a:gd name="connsiteY2" fmla="*/ 0 h 5334000"/>
              <a:gd name="connsiteX3" fmla="*/ 3949581 w 4770055"/>
              <a:gd name="connsiteY3" fmla="*/ 702734 h 5334000"/>
              <a:gd name="connsiteX4" fmla="*/ 4770055 w 4770055"/>
              <a:gd name="connsiteY4" fmla="*/ 2641600 h 5334000"/>
              <a:gd name="connsiteX5" fmla="*/ 2357848 w 4770055"/>
              <a:gd name="connsiteY5" fmla="*/ 5334000 h 5334000"/>
              <a:gd name="connsiteX6" fmla="*/ 221686 w 4770055"/>
              <a:gd name="connsiteY6" fmla="*/ 2641600 h 5334000"/>
              <a:gd name="connsiteX0" fmla="*/ 221686 w 4770055"/>
              <a:gd name="connsiteY0" fmla="*/ 2644476 h 5336876"/>
              <a:gd name="connsiteX1" fmla="*/ 152366 w 4770055"/>
              <a:gd name="connsiteY1" fmla="*/ 404804 h 5336876"/>
              <a:gd name="connsiteX2" fmla="*/ 1154786 w 4770055"/>
              <a:gd name="connsiteY2" fmla="*/ 2876 h 5336876"/>
              <a:gd name="connsiteX3" fmla="*/ 3949581 w 4770055"/>
              <a:gd name="connsiteY3" fmla="*/ 705610 h 5336876"/>
              <a:gd name="connsiteX4" fmla="*/ 4770055 w 4770055"/>
              <a:gd name="connsiteY4" fmla="*/ 2644476 h 5336876"/>
              <a:gd name="connsiteX5" fmla="*/ 2357848 w 4770055"/>
              <a:gd name="connsiteY5" fmla="*/ 5336876 h 5336876"/>
              <a:gd name="connsiteX6" fmla="*/ 221686 w 4770055"/>
              <a:gd name="connsiteY6" fmla="*/ 2644476 h 5336876"/>
              <a:gd name="connsiteX0" fmla="*/ 221686 w 4770055"/>
              <a:gd name="connsiteY0" fmla="*/ 2644476 h 5442873"/>
              <a:gd name="connsiteX1" fmla="*/ 152366 w 4770055"/>
              <a:gd name="connsiteY1" fmla="*/ 404804 h 5442873"/>
              <a:gd name="connsiteX2" fmla="*/ 1154786 w 4770055"/>
              <a:gd name="connsiteY2" fmla="*/ 2876 h 5442873"/>
              <a:gd name="connsiteX3" fmla="*/ 3949581 w 4770055"/>
              <a:gd name="connsiteY3" fmla="*/ 705610 h 5442873"/>
              <a:gd name="connsiteX4" fmla="*/ 4770055 w 4770055"/>
              <a:gd name="connsiteY4" fmla="*/ 2644476 h 5442873"/>
              <a:gd name="connsiteX5" fmla="*/ 2357848 w 4770055"/>
              <a:gd name="connsiteY5" fmla="*/ 5336876 h 5442873"/>
              <a:gd name="connsiteX6" fmla="*/ 1441215 w 4770055"/>
              <a:gd name="connsiteY6" fmla="*/ 4681747 h 5442873"/>
              <a:gd name="connsiteX7" fmla="*/ 221686 w 4770055"/>
              <a:gd name="connsiteY7" fmla="*/ 2644476 h 5442873"/>
              <a:gd name="connsiteX0" fmla="*/ 148563 w 4696932"/>
              <a:gd name="connsiteY0" fmla="*/ 2644476 h 5478781"/>
              <a:gd name="connsiteX1" fmla="*/ 79243 w 4696932"/>
              <a:gd name="connsiteY1" fmla="*/ 404804 h 5478781"/>
              <a:gd name="connsiteX2" fmla="*/ 1081663 w 4696932"/>
              <a:gd name="connsiteY2" fmla="*/ 2876 h 5478781"/>
              <a:gd name="connsiteX3" fmla="*/ 3876458 w 4696932"/>
              <a:gd name="connsiteY3" fmla="*/ 705610 h 5478781"/>
              <a:gd name="connsiteX4" fmla="*/ 4696932 w 4696932"/>
              <a:gd name="connsiteY4" fmla="*/ 2644476 h 5478781"/>
              <a:gd name="connsiteX5" fmla="*/ 2284725 w 4696932"/>
              <a:gd name="connsiteY5" fmla="*/ 5336876 h 5478781"/>
              <a:gd name="connsiteX6" fmla="*/ 1100673 w 4696932"/>
              <a:gd name="connsiteY6" fmla="*/ 4845649 h 5478781"/>
              <a:gd name="connsiteX7" fmla="*/ 148563 w 4696932"/>
              <a:gd name="connsiteY7" fmla="*/ 2644476 h 5478781"/>
              <a:gd name="connsiteX0" fmla="*/ 148563 w 4696932"/>
              <a:gd name="connsiteY0" fmla="*/ 2644476 h 5465869"/>
              <a:gd name="connsiteX1" fmla="*/ 79243 w 4696932"/>
              <a:gd name="connsiteY1" fmla="*/ 404804 h 5465869"/>
              <a:gd name="connsiteX2" fmla="*/ 1081663 w 4696932"/>
              <a:gd name="connsiteY2" fmla="*/ 2876 h 5465869"/>
              <a:gd name="connsiteX3" fmla="*/ 3876458 w 4696932"/>
              <a:gd name="connsiteY3" fmla="*/ 705610 h 5465869"/>
              <a:gd name="connsiteX4" fmla="*/ 4696932 w 4696932"/>
              <a:gd name="connsiteY4" fmla="*/ 2644476 h 5465869"/>
              <a:gd name="connsiteX5" fmla="*/ 2284725 w 4696932"/>
              <a:gd name="connsiteY5" fmla="*/ 5336876 h 5465869"/>
              <a:gd name="connsiteX6" fmla="*/ 1100673 w 4696932"/>
              <a:gd name="connsiteY6" fmla="*/ 4845649 h 5465869"/>
              <a:gd name="connsiteX7" fmla="*/ 148563 w 4696932"/>
              <a:gd name="connsiteY7" fmla="*/ 2644476 h 5465869"/>
              <a:gd name="connsiteX0" fmla="*/ 148563 w 4696932"/>
              <a:gd name="connsiteY0" fmla="*/ 2644476 h 5401316"/>
              <a:gd name="connsiteX1" fmla="*/ 79243 w 4696932"/>
              <a:gd name="connsiteY1" fmla="*/ 404804 h 5401316"/>
              <a:gd name="connsiteX2" fmla="*/ 1081663 w 4696932"/>
              <a:gd name="connsiteY2" fmla="*/ 2876 h 5401316"/>
              <a:gd name="connsiteX3" fmla="*/ 3876458 w 4696932"/>
              <a:gd name="connsiteY3" fmla="*/ 705610 h 5401316"/>
              <a:gd name="connsiteX4" fmla="*/ 4696932 w 4696932"/>
              <a:gd name="connsiteY4" fmla="*/ 2644476 h 5401316"/>
              <a:gd name="connsiteX5" fmla="*/ 2836815 w 4696932"/>
              <a:gd name="connsiteY5" fmla="*/ 5259238 h 5401316"/>
              <a:gd name="connsiteX6" fmla="*/ 1100673 w 4696932"/>
              <a:gd name="connsiteY6" fmla="*/ 4845649 h 5401316"/>
              <a:gd name="connsiteX7" fmla="*/ 148563 w 4696932"/>
              <a:gd name="connsiteY7" fmla="*/ 2644476 h 5401316"/>
              <a:gd name="connsiteX0" fmla="*/ 148563 w 4696932"/>
              <a:gd name="connsiteY0" fmla="*/ 2644476 h 5427549"/>
              <a:gd name="connsiteX1" fmla="*/ 79243 w 4696932"/>
              <a:gd name="connsiteY1" fmla="*/ 404804 h 5427549"/>
              <a:gd name="connsiteX2" fmla="*/ 1081663 w 4696932"/>
              <a:gd name="connsiteY2" fmla="*/ 2876 h 5427549"/>
              <a:gd name="connsiteX3" fmla="*/ 3876458 w 4696932"/>
              <a:gd name="connsiteY3" fmla="*/ 705610 h 5427549"/>
              <a:gd name="connsiteX4" fmla="*/ 4696932 w 4696932"/>
              <a:gd name="connsiteY4" fmla="*/ 2644476 h 5427549"/>
              <a:gd name="connsiteX5" fmla="*/ 2836815 w 4696932"/>
              <a:gd name="connsiteY5" fmla="*/ 5259238 h 5427549"/>
              <a:gd name="connsiteX6" fmla="*/ 1100673 w 4696932"/>
              <a:gd name="connsiteY6" fmla="*/ 4845649 h 5427549"/>
              <a:gd name="connsiteX7" fmla="*/ 148563 w 4696932"/>
              <a:gd name="connsiteY7" fmla="*/ 2644476 h 5427549"/>
              <a:gd name="connsiteX0" fmla="*/ 148563 w 5145505"/>
              <a:gd name="connsiteY0" fmla="*/ 2644476 h 5416290"/>
              <a:gd name="connsiteX1" fmla="*/ 79243 w 5145505"/>
              <a:gd name="connsiteY1" fmla="*/ 404804 h 5416290"/>
              <a:gd name="connsiteX2" fmla="*/ 1081663 w 5145505"/>
              <a:gd name="connsiteY2" fmla="*/ 2876 h 5416290"/>
              <a:gd name="connsiteX3" fmla="*/ 3876458 w 5145505"/>
              <a:gd name="connsiteY3" fmla="*/ 705610 h 5416290"/>
              <a:gd name="connsiteX4" fmla="*/ 5145505 w 5145505"/>
              <a:gd name="connsiteY4" fmla="*/ 2437442 h 5416290"/>
              <a:gd name="connsiteX5" fmla="*/ 2836815 w 5145505"/>
              <a:gd name="connsiteY5" fmla="*/ 5259238 h 5416290"/>
              <a:gd name="connsiteX6" fmla="*/ 1100673 w 5145505"/>
              <a:gd name="connsiteY6" fmla="*/ 4845649 h 5416290"/>
              <a:gd name="connsiteX7" fmla="*/ 148563 w 5145505"/>
              <a:gd name="connsiteY7" fmla="*/ 2644476 h 5416290"/>
              <a:gd name="connsiteX0" fmla="*/ 148563 w 5145505"/>
              <a:gd name="connsiteY0" fmla="*/ 2644476 h 5416290"/>
              <a:gd name="connsiteX1" fmla="*/ 79243 w 5145505"/>
              <a:gd name="connsiteY1" fmla="*/ 404804 h 5416290"/>
              <a:gd name="connsiteX2" fmla="*/ 1081663 w 5145505"/>
              <a:gd name="connsiteY2" fmla="*/ 2876 h 5416290"/>
              <a:gd name="connsiteX3" fmla="*/ 3876458 w 5145505"/>
              <a:gd name="connsiteY3" fmla="*/ 705610 h 5416290"/>
              <a:gd name="connsiteX4" fmla="*/ 5145505 w 5145505"/>
              <a:gd name="connsiteY4" fmla="*/ 2437442 h 5416290"/>
              <a:gd name="connsiteX5" fmla="*/ 2836815 w 5145505"/>
              <a:gd name="connsiteY5" fmla="*/ 5259238 h 5416290"/>
              <a:gd name="connsiteX6" fmla="*/ 1100673 w 5145505"/>
              <a:gd name="connsiteY6" fmla="*/ 4845649 h 5416290"/>
              <a:gd name="connsiteX7" fmla="*/ 148563 w 5145505"/>
              <a:gd name="connsiteY7" fmla="*/ 2644476 h 5416290"/>
              <a:gd name="connsiteX0" fmla="*/ 148563 w 5145505"/>
              <a:gd name="connsiteY0" fmla="*/ 2644476 h 5393849"/>
              <a:gd name="connsiteX1" fmla="*/ 79243 w 5145505"/>
              <a:gd name="connsiteY1" fmla="*/ 404804 h 5393849"/>
              <a:gd name="connsiteX2" fmla="*/ 1081663 w 5145505"/>
              <a:gd name="connsiteY2" fmla="*/ 2876 h 5393849"/>
              <a:gd name="connsiteX3" fmla="*/ 3876458 w 5145505"/>
              <a:gd name="connsiteY3" fmla="*/ 705610 h 5393849"/>
              <a:gd name="connsiteX4" fmla="*/ 5145505 w 5145505"/>
              <a:gd name="connsiteY4" fmla="*/ 2437442 h 5393849"/>
              <a:gd name="connsiteX5" fmla="*/ 2836815 w 5145505"/>
              <a:gd name="connsiteY5" fmla="*/ 5259238 h 5393849"/>
              <a:gd name="connsiteX6" fmla="*/ 1100673 w 5145505"/>
              <a:gd name="connsiteY6" fmla="*/ 4845649 h 5393849"/>
              <a:gd name="connsiteX7" fmla="*/ 148563 w 5145505"/>
              <a:gd name="connsiteY7" fmla="*/ 2644476 h 5393849"/>
              <a:gd name="connsiteX0" fmla="*/ 148563 w 5145505"/>
              <a:gd name="connsiteY0" fmla="*/ 2644476 h 5378617"/>
              <a:gd name="connsiteX1" fmla="*/ 79243 w 5145505"/>
              <a:gd name="connsiteY1" fmla="*/ 404804 h 5378617"/>
              <a:gd name="connsiteX2" fmla="*/ 1081663 w 5145505"/>
              <a:gd name="connsiteY2" fmla="*/ 2876 h 5378617"/>
              <a:gd name="connsiteX3" fmla="*/ 3876458 w 5145505"/>
              <a:gd name="connsiteY3" fmla="*/ 705610 h 5378617"/>
              <a:gd name="connsiteX4" fmla="*/ 5145505 w 5145505"/>
              <a:gd name="connsiteY4" fmla="*/ 2437442 h 5378617"/>
              <a:gd name="connsiteX5" fmla="*/ 2836815 w 5145505"/>
              <a:gd name="connsiteY5" fmla="*/ 5259238 h 5378617"/>
              <a:gd name="connsiteX6" fmla="*/ 1100673 w 5145505"/>
              <a:gd name="connsiteY6" fmla="*/ 4845649 h 5378617"/>
              <a:gd name="connsiteX7" fmla="*/ 148563 w 5145505"/>
              <a:gd name="connsiteY7" fmla="*/ 2644476 h 5378617"/>
              <a:gd name="connsiteX0" fmla="*/ 148563 w 5145505"/>
              <a:gd name="connsiteY0" fmla="*/ 2644476 h 5375022"/>
              <a:gd name="connsiteX1" fmla="*/ 79243 w 5145505"/>
              <a:gd name="connsiteY1" fmla="*/ 404804 h 5375022"/>
              <a:gd name="connsiteX2" fmla="*/ 1081663 w 5145505"/>
              <a:gd name="connsiteY2" fmla="*/ 2876 h 5375022"/>
              <a:gd name="connsiteX3" fmla="*/ 3876458 w 5145505"/>
              <a:gd name="connsiteY3" fmla="*/ 705610 h 5375022"/>
              <a:gd name="connsiteX4" fmla="*/ 5145505 w 5145505"/>
              <a:gd name="connsiteY4" fmla="*/ 2437442 h 5375022"/>
              <a:gd name="connsiteX5" fmla="*/ 2836815 w 5145505"/>
              <a:gd name="connsiteY5" fmla="*/ 5259238 h 5375022"/>
              <a:gd name="connsiteX6" fmla="*/ 1100673 w 5145505"/>
              <a:gd name="connsiteY6" fmla="*/ 4845649 h 5375022"/>
              <a:gd name="connsiteX7" fmla="*/ 574461 w 5145505"/>
              <a:gd name="connsiteY7" fmla="*/ 3870865 h 5375022"/>
              <a:gd name="connsiteX8" fmla="*/ 148563 w 5145505"/>
              <a:gd name="connsiteY8" fmla="*/ 2644476 h 5375022"/>
              <a:gd name="connsiteX0" fmla="*/ 123958 w 5120900"/>
              <a:gd name="connsiteY0" fmla="*/ 2644476 h 5375022"/>
              <a:gd name="connsiteX1" fmla="*/ 54638 w 5120900"/>
              <a:gd name="connsiteY1" fmla="*/ 404804 h 5375022"/>
              <a:gd name="connsiteX2" fmla="*/ 1057058 w 5120900"/>
              <a:gd name="connsiteY2" fmla="*/ 2876 h 5375022"/>
              <a:gd name="connsiteX3" fmla="*/ 3851853 w 5120900"/>
              <a:gd name="connsiteY3" fmla="*/ 705610 h 5375022"/>
              <a:gd name="connsiteX4" fmla="*/ 5120900 w 5120900"/>
              <a:gd name="connsiteY4" fmla="*/ 2437442 h 5375022"/>
              <a:gd name="connsiteX5" fmla="*/ 2812210 w 5120900"/>
              <a:gd name="connsiteY5" fmla="*/ 5259238 h 5375022"/>
              <a:gd name="connsiteX6" fmla="*/ 1076068 w 5120900"/>
              <a:gd name="connsiteY6" fmla="*/ 4845649 h 5375022"/>
              <a:gd name="connsiteX7" fmla="*/ 498097 w 5120900"/>
              <a:gd name="connsiteY7" fmla="*/ 3922623 h 5375022"/>
              <a:gd name="connsiteX8" fmla="*/ 123958 w 5120900"/>
              <a:gd name="connsiteY8" fmla="*/ 2644476 h 5375022"/>
              <a:gd name="connsiteX0" fmla="*/ 123958 w 5120900"/>
              <a:gd name="connsiteY0" fmla="*/ 2644476 h 5375022"/>
              <a:gd name="connsiteX1" fmla="*/ 54638 w 5120900"/>
              <a:gd name="connsiteY1" fmla="*/ 404804 h 5375022"/>
              <a:gd name="connsiteX2" fmla="*/ 1057058 w 5120900"/>
              <a:gd name="connsiteY2" fmla="*/ 2876 h 5375022"/>
              <a:gd name="connsiteX3" fmla="*/ 3851853 w 5120900"/>
              <a:gd name="connsiteY3" fmla="*/ 705610 h 5375022"/>
              <a:gd name="connsiteX4" fmla="*/ 5120900 w 5120900"/>
              <a:gd name="connsiteY4" fmla="*/ 2437442 h 5375022"/>
              <a:gd name="connsiteX5" fmla="*/ 2812210 w 5120900"/>
              <a:gd name="connsiteY5" fmla="*/ 5259238 h 5375022"/>
              <a:gd name="connsiteX6" fmla="*/ 1076068 w 5120900"/>
              <a:gd name="connsiteY6" fmla="*/ 4845649 h 5375022"/>
              <a:gd name="connsiteX7" fmla="*/ 498097 w 5120900"/>
              <a:gd name="connsiteY7" fmla="*/ 3922623 h 5375022"/>
              <a:gd name="connsiteX8" fmla="*/ 123958 w 5120900"/>
              <a:gd name="connsiteY8" fmla="*/ 2644476 h 5375022"/>
              <a:gd name="connsiteX0" fmla="*/ 123958 w 5120900"/>
              <a:gd name="connsiteY0" fmla="*/ 2644476 h 5375022"/>
              <a:gd name="connsiteX1" fmla="*/ 54638 w 5120900"/>
              <a:gd name="connsiteY1" fmla="*/ 404804 h 5375022"/>
              <a:gd name="connsiteX2" fmla="*/ 1057058 w 5120900"/>
              <a:gd name="connsiteY2" fmla="*/ 2876 h 5375022"/>
              <a:gd name="connsiteX3" fmla="*/ 3851853 w 5120900"/>
              <a:gd name="connsiteY3" fmla="*/ 705610 h 5375022"/>
              <a:gd name="connsiteX4" fmla="*/ 5120900 w 5120900"/>
              <a:gd name="connsiteY4" fmla="*/ 2437442 h 5375022"/>
              <a:gd name="connsiteX5" fmla="*/ 2812210 w 5120900"/>
              <a:gd name="connsiteY5" fmla="*/ 5259238 h 5375022"/>
              <a:gd name="connsiteX6" fmla="*/ 1076068 w 5120900"/>
              <a:gd name="connsiteY6" fmla="*/ 4845649 h 5375022"/>
              <a:gd name="connsiteX7" fmla="*/ 498097 w 5120900"/>
              <a:gd name="connsiteY7" fmla="*/ 3922623 h 5375022"/>
              <a:gd name="connsiteX8" fmla="*/ 123958 w 5120900"/>
              <a:gd name="connsiteY8" fmla="*/ 2644476 h 5375022"/>
              <a:gd name="connsiteX0" fmla="*/ 123958 w 5120900"/>
              <a:gd name="connsiteY0" fmla="*/ 2644476 h 5381926"/>
              <a:gd name="connsiteX1" fmla="*/ 54638 w 5120900"/>
              <a:gd name="connsiteY1" fmla="*/ 404804 h 5381926"/>
              <a:gd name="connsiteX2" fmla="*/ 1057058 w 5120900"/>
              <a:gd name="connsiteY2" fmla="*/ 2876 h 5381926"/>
              <a:gd name="connsiteX3" fmla="*/ 3851853 w 5120900"/>
              <a:gd name="connsiteY3" fmla="*/ 705610 h 5381926"/>
              <a:gd name="connsiteX4" fmla="*/ 5120900 w 5120900"/>
              <a:gd name="connsiteY4" fmla="*/ 2437442 h 5381926"/>
              <a:gd name="connsiteX5" fmla="*/ 2812210 w 5120900"/>
              <a:gd name="connsiteY5" fmla="*/ 5259238 h 5381926"/>
              <a:gd name="connsiteX6" fmla="*/ 1076068 w 5120900"/>
              <a:gd name="connsiteY6" fmla="*/ 4845649 h 5381926"/>
              <a:gd name="connsiteX7" fmla="*/ 498097 w 5120900"/>
              <a:gd name="connsiteY7" fmla="*/ 3922623 h 5381926"/>
              <a:gd name="connsiteX8" fmla="*/ 123958 w 5120900"/>
              <a:gd name="connsiteY8" fmla="*/ 2644476 h 5381926"/>
              <a:gd name="connsiteX0" fmla="*/ 130642 w 5118958"/>
              <a:gd name="connsiteY0" fmla="*/ 2584091 h 5381926"/>
              <a:gd name="connsiteX1" fmla="*/ 52696 w 5118958"/>
              <a:gd name="connsiteY1" fmla="*/ 404804 h 5381926"/>
              <a:gd name="connsiteX2" fmla="*/ 1055116 w 5118958"/>
              <a:gd name="connsiteY2" fmla="*/ 2876 h 5381926"/>
              <a:gd name="connsiteX3" fmla="*/ 3849911 w 5118958"/>
              <a:gd name="connsiteY3" fmla="*/ 705610 h 5381926"/>
              <a:gd name="connsiteX4" fmla="*/ 5118958 w 5118958"/>
              <a:gd name="connsiteY4" fmla="*/ 2437442 h 5381926"/>
              <a:gd name="connsiteX5" fmla="*/ 2810268 w 5118958"/>
              <a:gd name="connsiteY5" fmla="*/ 5259238 h 5381926"/>
              <a:gd name="connsiteX6" fmla="*/ 1074126 w 5118958"/>
              <a:gd name="connsiteY6" fmla="*/ 4845649 h 5381926"/>
              <a:gd name="connsiteX7" fmla="*/ 496155 w 5118958"/>
              <a:gd name="connsiteY7" fmla="*/ 3922623 h 5381926"/>
              <a:gd name="connsiteX8" fmla="*/ 130642 w 5118958"/>
              <a:gd name="connsiteY8" fmla="*/ 2584091 h 5381926"/>
              <a:gd name="connsiteX0" fmla="*/ 137836 w 5126152"/>
              <a:gd name="connsiteY0" fmla="*/ 2584091 h 5381926"/>
              <a:gd name="connsiteX1" fmla="*/ 59890 w 5126152"/>
              <a:gd name="connsiteY1" fmla="*/ 404804 h 5381926"/>
              <a:gd name="connsiteX2" fmla="*/ 1062310 w 5126152"/>
              <a:gd name="connsiteY2" fmla="*/ 2876 h 5381926"/>
              <a:gd name="connsiteX3" fmla="*/ 3857105 w 5126152"/>
              <a:gd name="connsiteY3" fmla="*/ 705610 h 5381926"/>
              <a:gd name="connsiteX4" fmla="*/ 5126152 w 5126152"/>
              <a:gd name="connsiteY4" fmla="*/ 2437442 h 5381926"/>
              <a:gd name="connsiteX5" fmla="*/ 2817462 w 5126152"/>
              <a:gd name="connsiteY5" fmla="*/ 5259238 h 5381926"/>
              <a:gd name="connsiteX6" fmla="*/ 1081320 w 5126152"/>
              <a:gd name="connsiteY6" fmla="*/ 4845649 h 5381926"/>
              <a:gd name="connsiteX7" fmla="*/ 503349 w 5126152"/>
              <a:gd name="connsiteY7" fmla="*/ 3922623 h 5381926"/>
              <a:gd name="connsiteX8" fmla="*/ 137836 w 5126152"/>
              <a:gd name="connsiteY8" fmla="*/ 2584091 h 5381926"/>
              <a:gd name="connsiteX0" fmla="*/ 126338 w 5114654"/>
              <a:gd name="connsiteY0" fmla="*/ 2584091 h 5381926"/>
              <a:gd name="connsiteX1" fmla="*/ 48392 w 5114654"/>
              <a:gd name="connsiteY1" fmla="*/ 404804 h 5381926"/>
              <a:gd name="connsiteX2" fmla="*/ 1050812 w 5114654"/>
              <a:gd name="connsiteY2" fmla="*/ 2876 h 5381926"/>
              <a:gd name="connsiteX3" fmla="*/ 3845607 w 5114654"/>
              <a:gd name="connsiteY3" fmla="*/ 705610 h 5381926"/>
              <a:gd name="connsiteX4" fmla="*/ 5114654 w 5114654"/>
              <a:gd name="connsiteY4" fmla="*/ 2437442 h 5381926"/>
              <a:gd name="connsiteX5" fmla="*/ 2805964 w 5114654"/>
              <a:gd name="connsiteY5" fmla="*/ 5259238 h 5381926"/>
              <a:gd name="connsiteX6" fmla="*/ 1069822 w 5114654"/>
              <a:gd name="connsiteY6" fmla="*/ 4845649 h 5381926"/>
              <a:gd name="connsiteX7" fmla="*/ 491851 w 5114654"/>
              <a:gd name="connsiteY7" fmla="*/ 3922623 h 5381926"/>
              <a:gd name="connsiteX8" fmla="*/ 126338 w 5114654"/>
              <a:gd name="connsiteY8" fmla="*/ 2584091 h 5381926"/>
              <a:gd name="connsiteX0" fmla="*/ 187673 w 5175989"/>
              <a:gd name="connsiteY0" fmla="*/ 2584091 h 5381926"/>
              <a:gd name="connsiteX1" fmla="*/ 109727 w 5175989"/>
              <a:gd name="connsiteY1" fmla="*/ 404804 h 5381926"/>
              <a:gd name="connsiteX2" fmla="*/ 1112147 w 5175989"/>
              <a:gd name="connsiteY2" fmla="*/ 2876 h 5381926"/>
              <a:gd name="connsiteX3" fmla="*/ 3906942 w 5175989"/>
              <a:gd name="connsiteY3" fmla="*/ 705610 h 5381926"/>
              <a:gd name="connsiteX4" fmla="*/ 5175989 w 5175989"/>
              <a:gd name="connsiteY4" fmla="*/ 2437442 h 5381926"/>
              <a:gd name="connsiteX5" fmla="*/ 2867299 w 5175989"/>
              <a:gd name="connsiteY5" fmla="*/ 5259238 h 5381926"/>
              <a:gd name="connsiteX6" fmla="*/ 1131157 w 5175989"/>
              <a:gd name="connsiteY6" fmla="*/ 4845649 h 5381926"/>
              <a:gd name="connsiteX7" fmla="*/ 553186 w 5175989"/>
              <a:gd name="connsiteY7" fmla="*/ 3922623 h 5381926"/>
              <a:gd name="connsiteX8" fmla="*/ 187673 w 5175989"/>
              <a:gd name="connsiteY8" fmla="*/ 2584091 h 5381926"/>
              <a:gd name="connsiteX0" fmla="*/ 187673 w 5175989"/>
              <a:gd name="connsiteY0" fmla="*/ 2584091 h 5381926"/>
              <a:gd name="connsiteX1" fmla="*/ 109727 w 5175989"/>
              <a:gd name="connsiteY1" fmla="*/ 404804 h 5381926"/>
              <a:gd name="connsiteX2" fmla="*/ 1112147 w 5175989"/>
              <a:gd name="connsiteY2" fmla="*/ 2876 h 5381926"/>
              <a:gd name="connsiteX3" fmla="*/ 3906942 w 5175989"/>
              <a:gd name="connsiteY3" fmla="*/ 705610 h 5381926"/>
              <a:gd name="connsiteX4" fmla="*/ 5175989 w 5175989"/>
              <a:gd name="connsiteY4" fmla="*/ 2437442 h 5381926"/>
              <a:gd name="connsiteX5" fmla="*/ 2867299 w 5175989"/>
              <a:gd name="connsiteY5" fmla="*/ 5259238 h 5381926"/>
              <a:gd name="connsiteX6" fmla="*/ 1131157 w 5175989"/>
              <a:gd name="connsiteY6" fmla="*/ 4845649 h 5381926"/>
              <a:gd name="connsiteX7" fmla="*/ 553186 w 5175989"/>
              <a:gd name="connsiteY7" fmla="*/ 3922623 h 5381926"/>
              <a:gd name="connsiteX8" fmla="*/ 187673 w 5175989"/>
              <a:gd name="connsiteY8" fmla="*/ 2584091 h 5381926"/>
              <a:gd name="connsiteX0" fmla="*/ 187673 w 5175989"/>
              <a:gd name="connsiteY0" fmla="*/ 2584091 h 5381926"/>
              <a:gd name="connsiteX1" fmla="*/ 109727 w 5175989"/>
              <a:gd name="connsiteY1" fmla="*/ 404804 h 5381926"/>
              <a:gd name="connsiteX2" fmla="*/ 1112147 w 5175989"/>
              <a:gd name="connsiteY2" fmla="*/ 2876 h 5381926"/>
              <a:gd name="connsiteX3" fmla="*/ 3906942 w 5175989"/>
              <a:gd name="connsiteY3" fmla="*/ 705610 h 5381926"/>
              <a:gd name="connsiteX4" fmla="*/ 5175989 w 5175989"/>
              <a:gd name="connsiteY4" fmla="*/ 2437442 h 5381926"/>
              <a:gd name="connsiteX5" fmla="*/ 2867299 w 5175989"/>
              <a:gd name="connsiteY5" fmla="*/ 5259238 h 5381926"/>
              <a:gd name="connsiteX6" fmla="*/ 1131157 w 5175989"/>
              <a:gd name="connsiteY6" fmla="*/ 4845649 h 5381926"/>
              <a:gd name="connsiteX7" fmla="*/ 553186 w 5175989"/>
              <a:gd name="connsiteY7" fmla="*/ 3922623 h 5381926"/>
              <a:gd name="connsiteX8" fmla="*/ 187673 w 5175989"/>
              <a:gd name="connsiteY8" fmla="*/ 2584091 h 5381926"/>
              <a:gd name="connsiteX0" fmla="*/ 187673 w 5175989"/>
              <a:gd name="connsiteY0" fmla="*/ 2584091 h 5381926"/>
              <a:gd name="connsiteX1" fmla="*/ 109727 w 5175989"/>
              <a:gd name="connsiteY1" fmla="*/ 404804 h 5381926"/>
              <a:gd name="connsiteX2" fmla="*/ 1112147 w 5175989"/>
              <a:gd name="connsiteY2" fmla="*/ 2876 h 5381926"/>
              <a:gd name="connsiteX3" fmla="*/ 3906942 w 5175989"/>
              <a:gd name="connsiteY3" fmla="*/ 705610 h 5381926"/>
              <a:gd name="connsiteX4" fmla="*/ 5175989 w 5175989"/>
              <a:gd name="connsiteY4" fmla="*/ 2437442 h 5381926"/>
              <a:gd name="connsiteX5" fmla="*/ 2867299 w 5175989"/>
              <a:gd name="connsiteY5" fmla="*/ 5259238 h 5381926"/>
              <a:gd name="connsiteX6" fmla="*/ 1131157 w 5175989"/>
              <a:gd name="connsiteY6" fmla="*/ 4845649 h 5381926"/>
              <a:gd name="connsiteX7" fmla="*/ 553186 w 5175989"/>
              <a:gd name="connsiteY7" fmla="*/ 3922623 h 5381926"/>
              <a:gd name="connsiteX8" fmla="*/ 187673 w 5175989"/>
              <a:gd name="connsiteY8" fmla="*/ 2584091 h 5381926"/>
              <a:gd name="connsiteX0" fmla="*/ 187673 w 5202983"/>
              <a:gd name="connsiteY0" fmla="*/ 2584091 h 5381926"/>
              <a:gd name="connsiteX1" fmla="*/ 109727 w 5202983"/>
              <a:gd name="connsiteY1" fmla="*/ 404804 h 5381926"/>
              <a:gd name="connsiteX2" fmla="*/ 1112147 w 5202983"/>
              <a:gd name="connsiteY2" fmla="*/ 2876 h 5381926"/>
              <a:gd name="connsiteX3" fmla="*/ 3906942 w 5202983"/>
              <a:gd name="connsiteY3" fmla="*/ 705610 h 5381926"/>
              <a:gd name="connsiteX4" fmla="*/ 4115895 w 5202983"/>
              <a:gd name="connsiteY4" fmla="*/ 843602 h 5381926"/>
              <a:gd name="connsiteX5" fmla="*/ 5175989 w 5202983"/>
              <a:gd name="connsiteY5" fmla="*/ 2437442 h 5381926"/>
              <a:gd name="connsiteX6" fmla="*/ 2867299 w 5202983"/>
              <a:gd name="connsiteY6" fmla="*/ 5259238 h 5381926"/>
              <a:gd name="connsiteX7" fmla="*/ 1131157 w 5202983"/>
              <a:gd name="connsiteY7" fmla="*/ 4845649 h 5381926"/>
              <a:gd name="connsiteX8" fmla="*/ 553186 w 5202983"/>
              <a:gd name="connsiteY8" fmla="*/ 3922623 h 5381926"/>
              <a:gd name="connsiteX9" fmla="*/ 187673 w 5202983"/>
              <a:gd name="connsiteY9" fmla="*/ 2584091 h 5381926"/>
              <a:gd name="connsiteX0" fmla="*/ 187673 w 5175990"/>
              <a:gd name="connsiteY0" fmla="*/ 2584091 h 5273370"/>
              <a:gd name="connsiteX1" fmla="*/ 109727 w 5175990"/>
              <a:gd name="connsiteY1" fmla="*/ 404804 h 5273370"/>
              <a:gd name="connsiteX2" fmla="*/ 1112147 w 5175990"/>
              <a:gd name="connsiteY2" fmla="*/ 2876 h 5273370"/>
              <a:gd name="connsiteX3" fmla="*/ 3906942 w 5175990"/>
              <a:gd name="connsiteY3" fmla="*/ 705610 h 5273370"/>
              <a:gd name="connsiteX4" fmla="*/ 4115895 w 5175990"/>
              <a:gd name="connsiteY4" fmla="*/ 843602 h 5273370"/>
              <a:gd name="connsiteX5" fmla="*/ 5175989 w 5175990"/>
              <a:gd name="connsiteY5" fmla="*/ 2437442 h 5273370"/>
              <a:gd name="connsiteX6" fmla="*/ 4107269 w 5175990"/>
              <a:gd name="connsiteY6" fmla="*/ 4423564 h 5273370"/>
              <a:gd name="connsiteX7" fmla="*/ 2867299 w 5175990"/>
              <a:gd name="connsiteY7" fmla="*/ 5259238 h 5273370"/>
              <a:gd name="connsiteX8" fmla="*/ 1131157 w 5175990"/>
              <a:gd name="connsiteY8" fmla="*/ 4845649 h 5273370"/>
              <a:gd name="connsiteX9" fmla="*/ 553186 w 5175990"/>
              <a:gd name="connsiteY9" fmla="*/ 3922623 h 5273370"/>
              <a:gd name="connsiteX10" fmla="*/ 187673 w 5175990"/>
              <a:gd name="connsiteY10" fmla="*/ 2584091 h 5273370"/>
              <a:gd name="connsiteX0" fmla="*/ 4107269 w 5267429"/>
              <a:gd name="connsiteY0" fmla="*/ 4423564 h 5273370"/>
              <a:gd name="connsiteX1" fmla="*/ 2867299 w 5267429"/>
              <a:gd name="connsiteY1" fmla="*/ 5259238 h 5273370"/>
              <a:gd name="connsiteX2" fmla="*/ 1131157 w 5267429"/>
              <a:gd name="connsiteY2" fmla="*/ 4845649 h 5273370"/>
              <a:gd name="connsiteX3" fmla="*/ 553186 w 5267429"/>
              <a:gd name="connsiteY3" fmla="*/ 3922623 h 5273370"/>
              <a:gd name="connsiteX4" fmla="*/ 187673 w 5267429"/>
              <a:gd name="connsiteY4" fmla="*/ 2584091 h 5273370"/>
              <a:gd name="connsiteX5" fmla="*/ 109727 w 5267429"/>
              <a:gd name="connsiteY5" fmla="*/ 404804 h 5273370"/>
              <a:gd name="connsiteX6" fmla="*/ 1112147 w 5267429"/>
              <a:gd name="connsiteY6" fmla="*/ 2876 h 5273370"/>
              <a:gd name="connsiteX7" fmla="*/ 3906942 w 5267429"/>
              <a:gd name="connsiteY7" fmla="*/ 705610 h 5273370"/>
              <a:gd name="connsiteX8" fmla="*/ 4115895 w 5267429"/>
              <a:gd name="connsiteY8" fmla="*/ 843602 h 5273370"/>
              <a:gd name="connsiteX9" fmla="*/ 5267429 w 5267429"/>
              <a:gd name="connsiteY9" fmla="*/ 2528882 h 5273370"/>
              <a:gd name="connsiteX0" fmla="*/ 4107269 w 4137516"/>
              <a:gd name="connsiteY0" fmla="*/ 4423564 h 5273370"/>
              <a:gd name="connsiteX1" fmla="*/ 2867299 w 4137516"/>
              <a:gd name="connsiteY1" fmla="*/ 5259238 h 5273370"/>
              <a:gd name="connsiteX2" fmla="*/ 1131157 w 4137516"/>
              <a:gd name="connsiteY2" fmla="*/ 4845649 h 5273370"/>
              <a:gd name="connsiteX3" fmla="*/ 553186 w 4137516"/>
              <a:gd name="connsiteY3" fmla="*/ 3922623 h 5273370"/>
              <a:gd name="connsiteX4" fmla="*/ 187673 w 4137516"/>
              <a:gd name="connsiteY4" fmla="*/ 2584091 h 5273370"/>
              <a:gd name="connsiteX5" fmla="*/ 109727 w 4137516"/>
              <a:gd name="connsiteY5" fmla="*/ 404804 h 5273370"/>
              <a:gd name="connsiteX6" fmla="*/ 1112147 w 4137516"/>
              <a:gd name="connsiteY6" fmla="*/ 2876 h 5273370"/>
              <a:gd name="connsiteX7" fmla="*/ 3906942 w 4137516"/>
              <a:gd name="connsiteY7" fmla="*/ 705610 h 5273370"/>
              <a:gd name="connsiteX8" fmla="*/ 4115895 w 4137516"/>
              <a:gd name="connsiteY8" fmla="*/ 843602 h 5273370"/>
              <a:gd name="connsiteX0" fmla="*/ 4107269 w 4115895"/>
              <a:gd name="connsiteY0" fmla="*/ 4423564 h 5273370"/>
              <a:gd name="connsiteX1" fmla="*/ 2867299 w 4115895"/>
              <a:gd name="connsiteY1" fmla="*/ 5259238 h 5273370"/>
              <a:gd name="connsiteX2" fmla="*/ 1131157 w 4115895"/>
              <a:gd name="connsiteY2" fmla="*/ 4845649 h 5273370"/>
              <a:gd name="connsiteX3" fmla="*/ 553186 w 4115895"/>
              <a:gd name="connsiteY3" fmla="*/ 3922623 h 5273370"/>
              <a:gd name="connsiteX4" fmla="*/ 187673 w 4115895"/>
              <a:gd name="connsiteY4" fmla="*/ 2584091 h 5273370"/>
              <a:gd name="connsiteX5" fmla="*/ 109727 w 4115895"/>
              <a:gd name="connsiteY5" fmla="*/ 404804 h 5273370"/>
              <a:gd name="connsiteX6" fmla="*/ 1112147 w 4115895"/>
              <a:gd name="connsiteY6" fmla="*/ 2876 h 5273370"/>
              <a:gd name="connsiteX7" fmla="*/ 4115895 w 4115895"/>
              <a:gd name="connsiteY7" fmla="*/ 843602 h 5273370"/>
              <a:gd name="connsiteX0" fmla="*/ 4107269 w 4115895"/>
              <a:gd name="connsiteY0" fmla="*/ 4423564 h 5302451"/>
              <a:gd name="connsiteX1" fmla="*/ 2737759 w 4115895"/>
              <a:gd name="connsiteY1" fmla="*/ 5289718 h 5302451"/>
              <a:gd name="connsiteX2" fmla="*/ 1131157 w 4115895"/>
              <a:gd name="connsiteY2" fmla="*/ 4845649 h 5302451"/>
              <a:gd name="connsiteX3" fmla="*/ 553186 w 4115895"/>
              <a:gd name="connsiteY3" fmla="*/ 3922623 h 5302451"/>
              <a:gd name="connsiteX4" fmla="*/ 187673 w 4115895"/>
              <a:gd name="connsiteY4" fmla="*/ 2584091 h 5302451"/>
              <a:gd name="connsiteX5" fmla="*/ 109727 w 4115895"/>
              <a:gd name="connsiteY5" fmla="*/ 404804 h 5302451"/>
              <a:gd name="connsiteX6" fmla="*/ 1112147 w 4115895"/>
              <a:gd name="connsiteY6" fmla="*/ 2876 h 5302451"/>
              <a:gd name="connsiteX7" fmla="*/ 4115895 w 4115895"/>
              <a:gd name="connsiteY7" fmla="*/ 843602 h 5302451"/>
              <a:gd name="connsiteX0" fmla="*/ 4107269 w 4115895"/>
              <a:gd name="connsiteY0" fmla="*/ 4423564 h 5336517"/>
              <a:gd name="connsiteX1" fmla="*/ 2737759 w 4115895"/>
              <a:gd name="connsiteY1" fmla="*/ 5289718 h 5336517"/>
              <a:gd name="connsiteX2" fmla="*/ 1131157 w 4115895"/>
              <a:gd name="connsiteY2" fmla="*/ 4845649 h 5336517"/>
              <a:gd name="connsiteX3" fmla="*/ 553186 w 4115895"/>
              <a:gd name="connsiteY3" fmla="*/ 3922623 h 5336517"/>
              <a:gd name="connsiteX4" fmla="*/ 187673 w 4115895"/>
              <a:gd name="connsiteY4" fmla="*/ 2584091 h 5336517"/>
              <a:gd name="connsiteX5" fmla="*/ 109727 w 4115895"/>
              <a:gd name="connsiteY5" fmla="*/ 404804 h 5336517"/>
              <a:gd name="connsiteX6" fmla="*/ 1112147 w 4115895"/>
              <a:gd name="connsiteY6" fmla="*/ 2876 h 5336517"/>
              <a:gd name="connsiteX7" fmla="*/ 4115895 w 4115895"/>
              <a:gd name="connsiteY7" fmla="*/ 843602 h 5336517"/>
              <a:gd name="connsiteX0" fmla="*/ 4107269 w 4115895"/>
              <a:gd name="connsiteY0" fmla="*/ 4423564 h 5336517"/>
              <a:gd name="connsiteX1" fmla="*/ 2737759 w 4115895"/>
              <a:gd name="connsiteY1" fmla="*/ 5289718 h 5336517"/>
              <a:gd name="connsiteX2" fmla="*/ 1131157 w 4115895"/>
              <a:gd name="connsiteY2" fmla="*/ 4845649 h 5336517"/>
              <a:gd name="connsiteX3" fmla="*/ 553186 w 4115895"/>
              <a:gd name="connsiteY3" fmla="*/ 3922623 h 5336517"/>
              <a:gd name="connsiteX4" fmla="*/ 187673 w 4115895"/>
              <a:gd name="connsiteY4" fmla="*/ 2584091 h 5336517"/>
              <a:gd name="connsiteX5" fmla="*/ 109727 w 4115895"/>
              <a:gd name="connsiteY5" fmla="*/ 404804 h 5336517"/>
              <a:gd name="connsiteX6" fmla="*/ 1112147 w 4115895"/>
              <a:gd name="connsiteY6" fmla="*/ 2876 h 5336517"/>
              <a:gd name="connsiteX7" fmla="*/ 4115895 w 4115895"/>
              <a:gd name="connsiteY7" fmla="*/ 843602 h 5336517"/>
              <a:gd name="connsiteX0" fmla="*/ 4107269 w 4115895"/>
              <a:gd name="connsiteY0" fmla="*/ 4423564 h 5336517"/>
              <a:gd name="connsiteX1" fmla="*/ 2737759 w 4115895"/>
              <a:gd name="connsiteY1" fmla="*/ 5289718 h 5336517"/>
              <a:gd name="connsiteX2" fmla="*/ 1131157 w 4115895"/>
              <a:gd name="connsiteY2" fmla="*/ 4845649 h 5336517"/>
              <a:gd name="connsiteX3" fmla="*/ 553186 w 4115895"/>
              <a:gd name="connsiteY3" fmla="*/ 3922623 h 5336517"/>
              <a:gd name="connsiteX4" fmla="*/ 187673 w 4115895"/>
              <a:gd name="connsiteY4" fmla="*/ 2584091 h 5336517"/>
              <a:gd name="connsiteX5" fmla="*/ 109727 w 4115895"/>
              <a:gd name="connsiteY5" fmla="*/ 404804 h 5336517"/>
              <a:gd name="connsiteX6" fmla="*/ 1112147 w 4115895"/>
              <a:gd name="connsiteY6" fmla="*/ 2876 h 5336517"/>
              <a:gd name="connsiteX7" fmla="*/ 2743290 w 4115895"/>
              <a:gd name="connsiteY7" fmla="*/ 400060 h 5336517"/>
              <a:gd name="connsiteX8" fmla="*/ 4115895 w 4115895"/>
              <a:gd name="connsiteY8" fmla="*/ 843602 h 5336517"/>
              <a:gd name="connsiteX0" fmla="*/ 4107269 w 4115895"/>
              <a:gd name="connsiteY0" fmla="*/ 4423564 h 5336517"/>
              <a:gd name="connsiteX1" fmla="*/ 2737759 w 4115895"/>
              <a:gd name="connsiteY1" fmla="*/ 5289718 h 5336517"/>
              <a:gd name="connsiteX2" fmla="*/ 1131157 w 4115895"/>
              <a:gd name="connsiteY2" fmla="*/ 4845649 h 5336517"/>
              <a:gd name="connsiteX3" fmla="*/ 553186 w 4115895"/>
              <a:gd name="connsiteY3" fmla="*/ 3922623 h 5336517"/>
              <a:gd name="connsiteX4" fmla="*/ 187673 w 4115895"/>
              <a:gd name="connsiteY4" fmla="*/ 2584091 h 5336517"/>
              <a:gd name="connsiteX5" fmla="*/ 109727 w 4115895"/>
              <a:gd name="connsiteY5" fmla="*/ 404804 h 5336517"/>
              <a:gd name="connsiteX6" fmla="*/ 1112147 w 4115895"/>
              <a:gd name="connsiteY6" fmla="*/ 2876 h 5336517"/>
              <a:gd name="connsiteX7" fmla="*/ 2712810 w 4115895"/>
              <a:gd name="connsiteY7" fmla="*/ 316240 h 5336517"/>
              <a:gd name="connsiteX8" fmla="*/ 4115895 w 4115895"/>
              <a:gd name="connsiteY8" fmla="*/ 843602 h 5336517"/>
              <a:gd name="connsiteX0" fmla="*/ 4107269 w 4115895"/>
              <a:gd name="connsiteY0" fmla="*/ 4423564 h 5336517"/>
              <a:gd name="connsiteX1" fmla="*/ 2737759 w 4115895"/>
              <a:gd name="connsiteY1" fmla="*/ 5289718 h 5336517"/>
              <a:gd name="connsiteX2" fmla="*/ 1131157 w 4115895"/>
              <a:gd name="connsiteY2" fmla="*/ 4845649 h 5336517"/>
              <a:gd name="connsiteX3" fmla="*/ 553186 w 4115895"/>
              <a:gd name="connsiteY3" fmla="*/ 3922623 h 5336517"/>
              <a:gd name="connsiteX4" fmla="*/ 187673 w 4115895"/>
              <a:gd name="connsiteY4" fmla="*/ 2584091 h 5336517"/>
              <a:gd name="connsiteX5" fmla="*/ 109727 w 4115895"/>
              <a:gd name="connsiteY5" fmla="*/ 404804 h 5336517"/>
              <a:gd name="connsiteX6" fmla="*/ 1112147 w 4115895"/>
              <a:gd name="connsiteY6" fmla="*/ 2876 h 5336517"/>
              <a:gd name="connsiteX7" fmla="*/ 2712810 w 4115895"/>
              <a:gd name="connsiteY7" fmla="*/ 316240 h 5336517"/>
              <a:gd name="connsiteX8" fmla="*/ 3726270 w 4115895"/>
              <a:gd name="connsiteY8" fmla="*/ 682000 h 5336517"/>
              <a:gd name="connsiteX9" fmla="*/ 4115895 w 4115895"/>
              <a:gd name="connsiteY9" fmla="*/ 843602 h 5336517"/>
              <a:gd name="connsiteX0" fmla="*/ 4107269 w 4115895"/>
              <a:gd name="connsiteY0" fmla="*/ 4423564 h 5336517"/>
              <a:gd name="connsiteX1" fmla="*/ 2737759 w 4115895"/>
              <a:gd name="connsiteY1" fmla="*/ 5289718 h 5336517"/>
              <a:gd name="connsiteX2" fmla="*/ 1131157 w 4115895"/>
              <a:gd name="connsiteY2" fmla="*/ 4845649 h 5336517"/>
              <a:gd name="connsiteX3" fmla="*/ 553186 w 4115895"/>
              <a:gd name="connsiteY3" fmla="*/ 3922623 h 5336517"/>
              <a:gd name="connsiteX4" fmla="*/ 187673 w 4115895"/>
              <a:gd name="connsiteY4" fmla="*/ 2584091 h 5336517"/>
              <a:gd name="connsiteX5" fmla="*/ 109727 w 4115895"/>
              <a:gd name="connsiteY5" fmla="*/ 404804 h 5336517"/>
              <a:gd name="connsiteX6" fmla="*/ 1112147 w 4115895"/>
              <a:gd name="connsiteY6" fmla="*/ 2876 h 5336517"/>
              <a:gd name="connsiteX7" fmla="*/ 2712810 w 4115895"/>
              <a:gd name="connsiteY7" fmla="*/ 316240 h 5336517"/>
              <a:gd name="connsiteX8" fmla="*/ 3695790 w 4115895"/>
              <a:gd name="connsiteY8" fmla="*/ 636280 h 5336517"/>
              <a:gd name="connsiteX9" fmla="*/ 4115895 w 4115895"/>
              <a:gd name="connsiteY9" fmla="*/ 843602 h 5336517"/>
              <a:gd name="connsiteX0" fmla="*/ 4107269 w 4115895"/>
              <a:gd name="connsiteY0" fmla="*/ 4423564 h 5336517"/>
              <a:gd name="connsiteX1" fmla="*/ 2737759 w 4115895"/>
              <a:gd name="connsiteY1" fmla="*/ 5289718 h 5336517"/>
              <a:gd name="connsiteX2" fmla="*/ 1131157 w 4115895"/>
              <a:gd name="connsiteY2" fmla="*/ 4845649 h 5336517"/>
              <a:gd name="connsiteX3" fmla="*/ 553186 w 4115895"/>
              <a:gd name="connsiteY3" fmla="*/ 3922623 h 5336517"/>
              <a:gd name="connsiteX4" fmla="*/ 187673 w 4115895"/>
              <a:gd name="connsiteY4" fmla="*/ 2584091 h 5336517"/>
              <a:gd name="connsiteX5" fmla="*/ 109727 w 4115895"/>
              <a:gd name="connsiteY5" fmla="*/ 404804 h 5336517"/>
              <a:gd name="connsiteX6" fmla="*/ 1112147 w 4115895"/>
              <a:gd name="connsiteY6" fmla="*/ 2876 h 5336517"/>
              <a:gd name="connsiteX7" fmla="*/ 2712810 w 4115895"/>
              <a:gd name="connsiteY7" fmla="*/ 316240 h 5336517"/>
              <a:gd name="connsiteX8" fmla="*/ 3695790 w 4115895"/>
              <a:gd name="connsiteY8" fmla="*/ 636280 h 5336517"/>
              <a:gd name="connsiteX9" fmla="*/ 4115895 w 4115895"/>
              <a:gd name="connsiteY9" fmla="*/ 843602 h 5336517"/>
              <a:gd name="connsiteX0" fmla="*/ 4115846 w 4124472"/>
              <a:gd name="connsiteY0" fmla="*/ 4423564 h 5336517"/>
              <a:gd name="connsiteX1" fmla="*/ 2746336 w 4124472"/>
              <a:gd name="connsiteY1" fmla="*/ 5289718 h 5336517"/>
              <a:gd name="connsiteX2" fmla="*/ 1139734 w 4124472"/>
              <a:gd name="connsiteY2" fmla="*/ 4845649 h 5336517"/>
              <a:gd name="connsiteX3" fmla="*/ 561763 w 4124472"/>
              <a:gd name="connsiteY3" fmla="*/ 3922623 h 5336517"/>
              <a:gd name="connsiteX4" fmla="*/ 165770 w 4124472"/>
              <a:gd name="connsiteY4" fmla="*/ 2629811 h 5336517"/>
              <a:gd name="connsiteX5" fmla="*/ 118304 w 4124472"/>
              <a:gd name="connsiteY5" fmla="*/ 404804 h 5336517"/>
              <a:gd name="connsiteX6" fmla="*/ 1120724 w 4124472"/>
              <a:gd name="connsiteY6" fmla="*/ 2876 h 5336517"/>
              <a:gd name="connsiteX7" fmla="*/ 2721387 w 4124472"/>
              <a:gd name="connsiteY7" fmla="*/ 316240 h 5336517"/>
              <a:gd name="connsiteX8" fmla="*/ 3704367 w 4124472"/>
              <a:gd name="connsiteY8" fmla="*/ 636280 h 5336517"/>
              <a:gd name="connsiteX9" fmla="*/ 4124472 w 4124472"/>
              <a:gd name="connsiteY9" fmla="*/ 843602 h 5336517"/>
              <a:gd name="connsiteX0" fmla="*/ 4106379 w 4115005"/>
              <a:gd name="connsiteY0" fmla="*/ 4423564 h 5336517"/>
              <a:gd name="connsiteX1" fmla="*/ 2736869 w 4115005"/>
              <a:gd name="connsiteY1" fmla="*/ 5289718 h 5336517"/>
              <a:gd name="connsiteX2" fmla="*/ 1130267 w 4115005"/>
              <a:gd name="connsiteY2" fmla="*/ 4845649 h 5336517"/>
              <a:gd name="connsiteX3" fmla="*/ 521816 w 4115005"/>
              <a:gd name="connsiteY3" fmla="*/ 3930243 h 5336517"/>
              <a:gd name="connsiteX4" fmla="*/ 156303 w 4115005"/>
              <a:gd name="connsiteY4" fmla="*/ 2629811 h 5336517"/>
              <a:gd name="connsiteX5" fmla="*/ 108837 w 4115005"/>
              <a:gd name="connsiteY5" fmla="*/ 404804 h 5336517"/>
              <a:gd name="connsiteX6" fmla="*/ 1111257 w 4115005"/>
              <a:gd name="connsiteY6" fmla="*/ 2876 h 5336517"/>
              <a:gd name="connsiteX7" fmla="*/ 2711920 w 4115005"/>
              <a:gd name="connsiteY7" fmla="*/ 316240 h 5336517"/>
              <a:gd name="connsiteX8" fmla="*/ 3694900 w 4115005"/>
              <a:gd name="connsiteY8" fmla="*/ 636280 h 5336517"/>
              <a:gd name="connsiteX9" fmla="*/ 4115005 w 4115005"/>
              <a:gd name="connsiteY9" fmla="*/ 843602 h 5336517"/>
              <a:gd name="connsiteX0" fmla="*/ 4106379 w 4115005"/>
              <a:gd name="connsiteY0" fmla="*/ 4423564 h 5336517"/>
              <a:gd name="connsiteX1" fmla="*/ 2736869 w 4115005"/>
              <a:gd name="connsiteY1" fmla="*/ 5289718 h 5336517"/>
              <a:gd name="connsiteX2" fmla="*/ 1130267 w 4115005"/>
              <a:gd name="connsiteY2" fmla="*/ 4845649 h 5336517"/>
              <a:gd name="connsiteX3" fmla="*/ 521816 w 4115005"/>
              <a:gd name="connsiteY3" fmla="*/ 3930243 h 5336517"/>
              <a:gd name="connsiteX4" fmla="*/ 156303 w 4115005"/>
              <a:gd name="connsiteY4" fmla="*/ 2629811 h 5336517"/>
              <a:gd name="connsiteX5" fmla="*/ 108837 w 4115005"/>
              <a:gd name="connsiteY5" fmla="*/ 404804 h 5336517"/>
              <a:gd name="connsiteX6" fmla="*/ 1111257 w 4115005"/>
              <a:gd name="connsiteY6" fmla="*/ 2876 h 5336517"/>
              <a:gd name="connsiteX7" fmla="*/ 2711920 w 4115005"/>
              <a:gd name="connsiteY7" fmla="*/ 316240 h 5336517"/>
              <a:gd name="connsiteX8" fmla="*/ 3694900 w 4115005"/>
              <a:gd name="connsiteY8" fmla="*/ 636280 h 5336517"/>
              <a:gd name="connsiteX9" fmla="*/ 4115005 w 4115005"/>
              <a:gd name="connsiteY9" fmla="*/ 843602 h 5336517"/>
              <a:gd name="connsiteX0" fmla="*/ 4106379 w 4115005"/>
              <a:gd name="connsiteY0" fmla="*/ 4423564 h 5336517"/>
              <a:gd name="connsiteX1" fmla="*/ 2736869 w 4115005"/>
              <a:gd name="connsiteY1" fmla="*/ 5289718 h 5336517"/>
              <a:gd name="connsiteX2" fmla="*/ 1130267 w 4115005"/>
              <a:gd name="connsiteY2" fmla="*/ 4845649 h 5336517"/>
              <a:gd name="connsiteX3" fmla="*/ 521816 w 4115005"/>
              <a:gd name="connsiteY3" fmla="*/ 3930243 h 5336517"/>
              <a:gd name="connsiteX4" fmla="*/ 156303 w 4115005"/>
              <a:gd name="connsiteY4" fmla="*/ 2629811 h 5336517"/>
              <a:gd name="connsiteX5" fmla="*/ 108837 w 4115005"/>
              <a:gd name="connsiteY5" fmla="*/ 404804 h 5336517"/>
              <a:gd name="connsiteX6" fmla="*/ 1111257 w 4115005"/>
              <a:gd name="connsiteY6" fmla="*/ 2876 h 5336517"/>
              <a:gd name="connsiteX7" fmla="*/ 2711920 w 4115005"/>
              <a:gd name="connsiteY7" fmla="*/ 316240 h 5336517"/>
              <a:gd name="connsiteX8" fmla="*/ 3694900 w 4115005"/>
              <a:gd name="connsiteY8" fmla="*/ 636280 h 5336517"/>
              <a:gd name="connsiteX9" fmla="*/ 4115005 w 4115005"/>
              <a:gd name="connsiteY9" fmla="*/ 843602 h 5336517"/>
              <a:gd name="connsiteX0" fmla="*/ 4106379 w 4115005"/>
              <a:gd name="connsiteY0" fmla="*/ 4425007 h 5337960"/>
              <a:gd name="connsiteX1" fmla="*/ 2736869 w 4115005"/>
              <a:gd name="connsiteY1" fmla="*/ 5291161 h 5337960"/>
              <a:gd name="connsiteX2" fmla="*/ 1130267 w 4115005"/>
              <a:gd name="connsiteY2" fmla="*/ 4847092 h 5337960"/>
              <a:gd name="connsiteX3" fmla="*/ 521816 w 4115005"/>
              <a:gd name="connsiteY3" fmla="*/ 3931686 h 5337960"/>
              <a:gd name="connsiteX4" fmla="*/ 156303 w 4115005"/>
              <a:gd name="connsiteY4" fmla="*/ 2631254 h 5337960"/>
              <a:gd name="connsiteX5" fmla="*/ 108837 w 4115005"/>
              <a:gd name="connsiteY5" fmla="*/ 383387 h 5337960"/>
              <a:gd name="connsiteX6" fmla="*/ 1111257 w 4115005"/>
              <a:gd name="connsiteY6" fmla="*/ 4319 h 5337960"/>
              <a:gd name="connsiteX7" fmla="*/ 2711920 w 4115005"/>
              <a:gd name="connsiteY7" fmla="*/ 317683 h 5337960"/>
              <a:gd name="connsiteX8" fmla="*/ 3694900 w 4115005"/>
              <a:gd name="connsiteY8" fmla="*/ 637723 h 5337960"/>
              <a:gd name="connsiteX9" fmla="*/ 4115005 w 4115005"/>
              <a:gd name="connsiteY9" fmla="*/ 845045 h 5337960"/>
              <a:gd name="connsiteX0" fmla="*/ 4019419 w 4028045"/>
              <a:gd name="connsiteY0" fmla="*/ 4428051 h 5341004"/>
              <a:gd name="connsiteX1" fmla="*/ 2649909 w 4028045"/>
              <a:gd name="connsiteY1" fmla="*/ 5294205 h 5341004"/>
              <a:gd name="connsiteX2" fmla="*/ 1043307 w 4028045"/>
              <a:gd name="connsiteY2" fmla="*/ 4850136 h 5341004"/>
              <a:gd name="connsiteX3" fmla="*/ 434856 w 4028045"/>
              <a:gd name="connsiteY3" fmla="*/ 3934730 h 5341004"/>
              <a:gd name="connsiteX4" fmla="*/ 69343 w 4028045"/>
              <a:gd name="connsiteY4" fmla="*/ 2634298 h 5341004"/>
              <a:gd name="connsiteX5" fmla="*/ 21877 w 4028045"/>
              <a:gd name="connsiteY5" fmla="*/ 386431 h 5341004"/>
              <a:gd name="connsiteX6" fmla="*/ 323720 w 4028045"/>
              <a:gd name="connsiteY6" fmla="*/ 122607 h 5341004"/>
              <a:gd name="connsiteX7" fmla="*/ 1024297 w 4028045"/>
              <a:gd name="connsiteY7" fmla="*/ 7363 h 5341004"/>
              <a:gd name="connsiteX8" fmla="*/ 2624960 w 4028045"/>
              <a:gd name="connsiteY8" fmla="*/ 320727 h 5341004"/>
              <a:gd name="connsiteX9" fmla="*/ 3607940 w 4028045"/>
              <a:gd name="connsiteY9" fmla="*/ 640767 h 5341004"/>
              <a:gd name="connsiteX10" fmla="*/ 4028045 w 4028045"/>
              <a:gd name="connsiteY10" fmla="*/ 848089 h 5341004"/>
              <a:gd name="connsiteX0" fmla="*/ 4019419 w 4028045"/>
              <a:gd name="connsiteY0" fmla="*/ 4431553 h 5344506"/>
              <a:gd name="connsiteX1" fmla="*/ 2649909 w 4028045"/>
              <a:gd name="connsiteY1" fmla="*/ 5297707 h 5344506"/>
              <a:gd name="connsiteX2" fmla="*/ 1043307 w 4028045"/>
              <a:gd name="connsiteY2" fmla="*/ 4853638 h 5344506"/>
              <a:gd name="connsiteX3" fmla="*/ 434856 w 4028045"/>
              <a:gd name="connsiteY3" fmla="*/ 3938232 h 5344506"/>
              <a:gd name="connsiteX4" fmla="*/ 69343 w 4028045"/>
              <a:gd name="connsiteY4" fmla="*/ 2637800 h 5344506"/>
              <a:gd name="connsiteX5" fmla="*/ 21877 w 4028045"/>
              <a:gd name="connsiteY5" fmla="*/ 389933 h 5344506"/>
              <a:gd name="connsiteX6" fmla="*/ 453260 w 4028045"/>
              <a:gd name="connsiteY6" fmla="*/ 88009 h 5344506"/>
              <a:gd name="connsiteX7" fmla="*/ 1024297 w 4028045"/>
              <a:gd name="connsiteY7" fmla="*/ 10865 h 5344506"/>
              <a:gd name="connsiteX8" fmla="*/ 2624960 w 4028045"/>
              <a:gd name="connsiteY8" fmla="*/ 324229 h 5344506"/>
              <a:gd name="connsiteX9" fmla="*/ 3607940 w 4028045"/>
              <a:gd name="connsiteY9" fmla="*/ 644269 h 5344506"/>
              <a:gd name="connsiteX10" fmla="*/ 4028045 w 4028045"/>
              <a:gd name="connsiteY10" fmla="*/ 851591 h 5344506"/>
              <a:gd name="connsiteX0" fmla="*/ 4099251 w 4107877"/>
              <a:gd name="connsiteY0" fmla="*/ 4431553 h 5344506"/>
              <a:gd name="connsiteX1" fmla="*/ 2729741 w 4107877"/>
              <a:gd name="connsiteY1" fmla="*/ 5297707 h 5344506"/>
              <a:gd name="connsiteX2" fmla="*/ 1123139 w 4107877"/>
              <a:gd name="connsiteY2" fmla="*/ 4853638 h 5344506"/>
              <a:gd name="connsiteX3" fmla="*/ 514688 w 4107877"/>
              <a:gd name="connsiteY3" fmla="*/ 3938232 h 5344506"/>
              <a:gd name="connsiteX4" fmla="*/ 149175 w 4107877"/>
              <a:gd name="connsiteY4" fmla="*/ 2637800 h 5344506"/>
              <a:gd name="connsiteX5" fmla="*/ 10269 w 4107877"/>
              <a:gd name="connsiteY5" fmla="*/ 595673 h 5344506"/>
              <a:gd name="connsiteX6" fmla="*/ 533092 w 4107877"/>
              <a:gd name="connsiteY6" fmla="*/ 88009 h 5344506"/>
              <a:gd name="connsiteX7" fmla="*/ 1104129 w 4107877"/>
              <a:gd name="connsiteY7" fmla="*/ 10865 h 5344506"/>
              <a:gd name="connsiteX8" fmla="*/ 2704792 w 4107877"/>
              <a:gd name="connsiteY8" fmla="*/ 324229 h 5344506"/>
              <a:gd name="connsiteX9" fmla="*/ 3687772 w 4107877"/>
              <a:gd name="connsiteY9" fmla="*/ 644269 h 5344506"/>
              <a:gd name="connsiteX10" fmla="*/ 4107877 w 4107877"/>
              <a:gd name="connsiteY10" fmla="*/ 851591 h 5344506"/>
              <a:gd name="connsiteX0" fmla="*/ 4099251 w 4107877"/>
              <a:gd name="connsiteY0" fmla="*/ 4431553 h 5344506"/>
              <a:gd name="connsiteX1" fmla="*/ 2729741 w 4107877"/>
              <a:gd name="connsiteY1" fmla="*/ 5297707 h 5344506"/>
              <a:gd name="connsiteX2" fmla="*/ 1123139 w 4107877"/>
              <a:gd name="connsiteY2" fmla="*/ 4853638 h 5344506"/>
              <a:gd name="connsiteX3" fmla="*/ 514688 w 4107877"/>
              <a:gd name="connsiteY3" fmla="*/ 3938232 h 5344506"/>
              <a:gd name="connsiteX4" fmla="*/ 149175 w 4107877"/>
              <a:gd name="connsiteY4" fmla="*/ 2637800 h 5344506"/>
              <a:gd name="connsiteX5" fmla="*/ 10269 w 4107877"/>
              <a:gd name="connsiteY5" fmla="*/ 595673 h 5344506"/>
              <a:gd name="connsiteX6" fmla="*/ 533092 w 4107877"/>
              <a:gd name="connsiteY6" fmla="*/ 88009 h 5344506"/>
              <a:gd name="connsiteX7" fmla="*/ 1104129 w 4107877"/>
              <a:gd name="connsiteY7" fmla="*/ 10865 h 5344506"/>
              <a:gd name="connsiteX8" fmla="*/ 2704792 w 4107877"/>
              <a:gd name="connsiteY8" fmla="*/ 324229 h 5344506"/>
              <a:gd name="connsiteX9" fmla="*/ 3687772 w 4107877"/>
              <a:gd name="connsiteY9" fmla="*/ 644269 h 5344506"/>
              <a:gd name="connsiteX10" fmla="*/ 4107877 w 4107877"/>
              <a:gd name="connsiteY10" fmla="*/ 851591 h 5344506"/>
              <a:gd name="connsiteX0" fmla="*/ 4099251 w 4107877"/>
              <a:gd name="connsiteY0" fmla="*/ 4431553 h 5344506"/>
              <a:gd name="connsiteX1" fmla="*/ 2729741 w 4107877"/>
              <a:gd name="connsiteY1" fmla="*/ 5297707 h 5344506"/>
              <a:gd name="connsiteX2" fmla="*/ 1123139 w 4107877"/>
              <a:gd name="connsiteY2" fmla="*/ 4853638 h 5344506"/>
              <a:gd name="connsiteX3" fmla="*/ 514688 w 4107877"/>
              <a:gd name="connsiteY3" fmla="*/ 3938232 h 5344506"/>
              <a:gd name="connsiteX4" fmla="*/ 149175 w 4107877"/>
              <a:gd name="connsiteY4" fmla="*/ 2637800 h 5344506"/>
              <a:gd name="connsiteX5" fmla="*/ 10269 w 4107877"/>
              <a:gd name="connsiteY5" fmla="*/ 595673 h 5344506"/>
              <a:gd name="connsiteX6" fmla="*/ 533092 w 4107877"/>
              <a:gd name="connsiteY6" fmla="*/ 88009 h 5344506"/>
              <a:gd name="connsiteX7" fmla="*/ 1104129 w 4107877"/>
              <a:gd name="connsiteY7" fmla="*/ 10865 h 5344506"/>
              <a:gd name="connsiteX8" fmla="*/ 2704792 w 4107877"/>
              <a:gd name="connsiteY8" fmla="*/ 324229 h 5344506"/>
              <a:gd name="connsiteX9" fmla="*/ 3687772 w 4107877"/>
              <a:gd name="connsiteY9" fmla="*/ 644269 h 5344506"/>
              <a:gd name="connsiteX10" fmla="*/ 4107877 w 4107877"/>
              <a:gd name="connsiteY10" fmla="*/ 851591 h 534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07877" h="5344506">
                <a:moveTo>
                  <a:pt x="4099251" y="4431553"/>
                </a:moveTo>
                <a:cubicBezTo>
                  <a:pt x="3600169" y="4726592"/>
                  <a:pt x="3225760" y="5227360"/>
                  <a:pt x="2729741" y="5297707"/>
                </a:cubicBezTo>
                <a:cubicBezTo>
                  <a:pt x="2233722" y="5368054"/>
                  <a:pt x="1695299" y="5441592"/>
                  <a:pt x="1123139" y="4853638"/>
                </a:cubicBezTo>
                <a:cubicBezTo>
                  <a:pt x="823143" y="4597370"/>
                  <a:pt x="632828" y="4252473"/>
                  <a:pt x="514688" y="3938232"/>
                </a:cubicBezTo>
                <a:cubicBezTo>
                  <a:pt x="312871" y="3372962"/>
                  <a:pt x="233245" y="3194893"/>
                  <a:pt x="149175" y="2637800"/>
                </a:cubicBezTo>
                <a:cubicBezTo>
                  <a:pt x="65105" y="2080707"/>
                  <a:pt x="-32127" y="1014288"/>
                  <a:pt x="10269" y="595673"/>
                </a:cubicBezTo>
                <a:cubicBezTo>
                  <a:pt x="67905" y="230398"/>
                  <a:pt x="388882" y="128327"/>
                  <a:pt x="533092" y="88009"/>
                </a:cubicBezTo>
                <a:cubicBezTo>
                  <a:pt x="700162" y="24831"/>
                  <a:pt x="720589" y="-22155"/>
                  <a:pt x="1104129" y="10865"/>
                </a:cubicBezTo>
                <a:cubicBezTo>
                  <a:pt x="1543056" y="10074"/>
                  <a:pt x="2204167" y="184108"/>
                  <a:pt x="2704792" y="324229"/>
                </a:cubicBezTo>
                <a:cubicBezTo>
                  <a:pt x="3140479" y="437416"/>
                  <a:pt x="3453925" y="556375"/>
                  <a:pt x="3687772" y="644269"/>
                </a:cubicBezTo>
                <a:cubicBezTo>
                  <a:pt x="3929239" y="762643"/>
                  <a:pt x="4042940" y="824657"/>
                  <a:pt x="4107877" y="851591"/>
                </a:cubicBezTo>
              </a:path>
            </a:pathLst>
          </a:custGeom>
          <a:gradFill rotWithShape="0">
            <a:gsLst>
              <a:gs pos="0">
                <a:schemeClr val="accent3">
                  <a:lumMod val="60000"/>
                  <a:lumOff val="40000"/>
                  <a:alpha val="46000"/>
                </a:schemeClr>
              </a:gs>
              <a:gs pos="100000">
                <a:schemeClr val="accent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4507" y="6503996"/>
            <a:ext cx="1011767" cy="261937"/>
          </a:xfrm>
          <a:prstGeom prst="rect">
            <a:avLst/>
          </a:prstGeom>
          <a:noFill/>
        </p:spPr>
        <p:txBody>
          <a:bodyPr lIns="91430" tIns="45718" rIns="91430" bIns="45718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C580D53-86B2-422B-98E9-60A2CD2518F7}" type="slidenum">
              <a:rPr lang="en-US" sz="1100">
                <a:solidFill>
                  <a:srgbClr val="666266"/>
                </a:solidFill>
                <a:latin typeface="Calibri" pitchFamily="34" charset="0"/>
              </a:rPr>
              <a:pPr eaLnBrk="1" hangingPunct="1"/>
              <a:t>‹#›</a:t>
            </a:fld>
            <a:endParaRPr lang="en-US" sz="1100">
              <a:solidFill>
                <a:srgbClr val="666266"/>
              </a:solidFill>
              <a:latin typeface="Calibri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V="1">
            <a:off x="0" y="6811964"/>
            <a:ext cx="12192000" cy="4603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8" rIns="91430" bIns="45718" anchor="ctr"/>
          <a:lstStyle/>
          <a:p>
            <a:pPr algn="ctr"/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6" name="Picture 5" descr="CompuwareAPM3D_p_rgb_sm30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9"/>
          <a:stretch>
            <a:fillRect/>
          </a:stretch>
        </p:blipFill>
        <p:spPr bwMode="auto">
          <a:xfrm>
            <a:off x="10430935" y="6419851"/>
            <a:ext cx="134408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578603"/>
            <a:ext cx="12192000" cy="215900"/>
          </a:xfrm>
          <a:prstGeom prst="rect">
            <a:avLst/>
          </a:prstGeom>
          <a:noFill/>
        </p:spPr>
        <p:txBody>
          <a:bodyPr lIns="91430" tIns="45718" rIns="91430" bIns="45718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800" b="1">
                <a:solidFill>
                  <a:srgbClr val="9A959A"/>
                </a:solidFill>
              </a:rPr>
              <a:t>COMPANY CONFIDENTIAL – DO NOT DISTRIBUTE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27574" y="1054101"/>
            <a:ext cx="5734991" cy="1957115"/>
          </a:xfrm>
          <a:prstGeom prst="rect">
            <a:avLst/>
          </a:prstGeom>
        </p:spPr>
        <p:txBody>
          <a:bodyPr vert="horz" lIns="91430" tIns="45718" rIns="91430" bIns="45718" anchor="ctr"/>
          <a:lstStyle>
            <a:lvl1pPr marL="0" indent="0">
              <a:buNone/>
              <a:defRPr lang="en-US" sz="3900" b="1" kern="1200" cap="none" dirty="0" smtClean="0">
                <a:solidFill>
                  <a:schemeClr val="accent3"/>
                </a:solidFill>
                <a:latin typeface="Calibri"/>
                <a:ea typeface="+mn-ea"/>
                <a:cs typeface="Calibri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427568" y="3035303"/>
            <a:ext cx="5717533" cy="1612900"/>
          </a:xfrm>
          <a:prstGeom prst="rect">
            <a:avLst/>
          </a:prstGeom>
        </p:spPr>
        <p:txBody>
          <a:bodyPr vert="horz" lIns="91430" tIns="45718" rIns="91430" bIns="45718" anchor="ctr"/>
          <a:lstStyle>
            <a:lvl1pPr marL="0" indent="0">
              <a:buNone/>
              <a:defRPr kumimoji="0" lang="en-US" sz="2300" u="none" strike="noStrike" kern="1200" cap="none" spc="0" normalizeH="0" baseline="0" noProof="0" dirty="0" smtClean="0">
                <a:ln>
                  <a:noFill/>
                </a:ln>
                <a:solidFill>
                  <a:srgbClr val="EF6B24"/>
                </a:solidFill>
                <a:effectLst>
                  <a:outerShdw blurRad="3175" dir="1140000" algn="tl" rotWithShape="0">
                    <a:schemeClr val="bg2"/>
                  </a:outerShdw>
                </a:effectLst>
                <a:uLnTx/>
                <a:uFillTx/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545691" y="-107444"/>
            <a:ext cx="2638864" cy="6447919"/>
          </a:xfrm>
          <a:prstGeom prst="rect">
            <a:avLst/>
          </a:prstGeom>
          <a:noFill/>
        </p:spPr>
        <p:txBody>
          <a:bodyPr wrap="none" lIns="91430" tIns="45718" rIns="91430" bIns="45718" rtlCol="0">
            <a:spAutoFit/>
          </a:bodyPr>
          <a:lstStyle/>
          <a:p>
            <a:pPr marL="228573" indent="-228573"/>
            <a:r>
              <a:rPr lang="en-US" sz="41300" smtClean="0">
                <a:solidFill>
                  <a:schemeClr val="bg1"/>
                </a:solidFill>
                <a:latin typeface="+mn-lt"/>
              </a:rPr>
              <a:t>?</a:t>
            </a:r>
            <a:endParaRPr lang="en-US" sz="41300" dirty="0" smtClean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0732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4267200" y="6643691"/>
            <a:ext cx="36576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0" tIns="45718" rIns="91430" bIns="4571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800">
                <a:solidFill>
                  <a:schemeClr val="bg2"/>
                </a:solidFill>
              </a:rPr>
              <a:t>© 2011 Compuware Corporation — All Rights Reserved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 flipV="1">
            <a:off x="0" y="6811964"/>
            <a:ext cx="12192000" cy="4603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8" rIns="91430" bIns="45718" anchor="ctr"/>
          <a:lstStyle/>
          <a:p>
            <a:pPr algn="ctr"/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267200" y="6643691"/>
            <a:ext cx="36576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30" tIns="45718" rIns="91430" bIns="4571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800">
                <a:solidFill>
                  <a:schemeClr val="bg2"/>
                </a:solidFill>
              </a:rPr>
              <a:t>© 2011 Compuware Corporation — All Rights Reserved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 flipV="1">
            <a:off x="0" y="6811964"/>
            <a:ext cx="12192000" cy="4603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8" rIns="91430" bIns="45718" anchor="ctr"/>
          <a:lstStyle/>
          <a:p>
            <a:pPr algn="ctr"/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507" y="6503996"/>
            <a:ext cx="1011767" cy="261937"/>
          </a:xfrm>
          <a:prstGeom prst="rect">
            <a:avLst/>
          </a:prstGeom>
          <a:noFill/>
        </p:spPr>
        <p:txBody>
          <a:bodyPr lIns="91430" tIns="45718" rIns="91430" bIns="45718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459CF55-7BA2-4CA4-BB54-358E6ECD040B}" type="slidenum">
              <a:rPr lang="en-US" sz="1100">
                <a:solidFill>
                  <a:srgbClr val="666266"/>
                </a:solidFill>
                <a:latin typeface="Calibri" pitchFamily="34" charset="0"/>
              </a:rPr>
              <a:pPr eaLnBrk="1" hangingPunct="1"/>
              <a:t>‹#›</a:t>
            </a:fld>
            <a:endParaRPr lang="en-US" sz="1100">
              <a:solidFill>
                <a:srgbClr val="666266"/>
              </a:solidFill>
              <a:latin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3352800"/>
            <a:ext cx="12192000" cy="3073400"/>
          </a:xfrm>
          <a:prstGeom prst="rect">
            <a:avLst/>
          </a:prstGeom>
          <a:gradFill flip="none" rotWithShape="1">
            <a:gsLst>
              <a:gs pos="32000">
                <a:srgbClr val="E4E8EC"/>
              </a:gs>
              <a:gs pos="79000">
                <a:schemeClr val="bg2"/>
              </a:gs>
            </a:gsLst>
            <a:lin ang="5400000" scaled="0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pic>
        <p:nvPicPr>
          <p:cNvPr id="8" name="Picture 9" descr="CompuwareAPM_tagline_M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843" y="2147891"/>
            <a:ext cx="4734327" cy="18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6578603"/>
            <a:ext cx="12192000" cy="215900"/>
          </a:xfrm>
          <a:prstGeom prst="rect">
            <a:avLst/>
          </a:prstGeom>
          <a:noFill/>
        </p:spPr>
        <p:txBody>
          <a:bodyPr lIns="91430" tIns="45718" rIns="91430" bIns="45718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800" b="1">
                <a:solidFill>
                  <a:srgbClr val="9A959A"/>
                </a:solidFill>
              </a:rPr>
              <a:t>COMPANY CONFIDENTIAL –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3675826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416997" y="1252380"/>
            <a:ext cx="10993967" cy="5002375"/>
          </a:xfrm>
          <a:prstGeom prst="rect">
            <a:avLst/>
          </a:prstGeom>
        </p:spPr>
        <p:txBody>
          <a:bodyPr lIns="121896" tIns="60948" rIns="121896" bIns="60948"/>
          <a:lstStyle>
            <a:lvl1pPr marL="226436" indent="-226436">
              <a:buClr>
                <a:schemeClr val="accent3"/>
              </a:buClr>
              <a:buFont typeface="Arial" panose="020B0604020202020204" pitchFamily="34" charset="0"/>
              <a:buChar char="•"/>
              <a:defRPr sz="2900" b="0" i="0">
                <a:latin typeface="Open Sans"/>
                <a:cs typeface="Open Sans"/>
              </a:defRPr>
            </a:lvl1pPr>
            <a:lvl2pPr marL="990382" indent="-380916">
              <a:buClr>
                <a:schemeClr val="accent3"/>
              </a:buClr>
              <a:buFont typeface="Arial" panose="020B0604020202020204" pitchFamily="34" charset="0"/>
              <a:buChar char="•"/>
              <a:defRPr sz="2400" b="0" i="0">
                <a:latin typeface="Open Sans"/>
                <a:cs typeface="Open Sans"/>
              </a:defRPr>
            </a:lvl2pPr>
            <a:lvl3pPr marL="1523659" indent="-304728">
              <a:buClr>
                <a:schemeClr val="accent3"/>
              </a:buClr>
              <a:buFont typeface="Arial" panose="020B0604020202020204" pitchFamily="34" charset="0"/>
              <a:buChar char="•"/>
              <a:defRPr sz="1900" b="0" i="0">
                <a:latin typeface="Open Sans"/>
                <a:cs typeface="Open Sans"/>
              </a:defRPr>
            </a:lvl3pPr>
            <a:lvl4pPr marL="2133120" indent="-304728">
              <a:buClr>
                <a:schemeClr val="accent3"/>
              </a:buClr>
              <a:buFont typeface="Arial" panose="020B0604020202020204" pitchFamily="34" charset="0"/>
              <a:buChar char="•"/>
              <a:defRPr sz="1600" b="0" i="0">
                <a:latin typeface="Open Sans"/>
                <a:cs typeface="Open Sans"/>
              </a:defRPr>
            </a:lvl4pPr>
            <a:lvl5pPr marL="2742586" indent="-304728">
              <a:buClr>
                <a:schemeClr val="accent3"/>
              </a:buClr>
              <a:buFont typeface="Arial" panose="020B0604020202020204" pitchFamily="34" charset="0"/>
              <a:buChar char="•"/>
              <a:defRPr sz="1300" b="0" i="0"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16995" y="373223"/>
            <a:ext cx="10993967" cy="646924"/>
          </a:xfrm>
          <a:prstGeom prst="rect">
            <a:avLst/>
          </a:prstGeom>
        </p:spPr>
        <p:txBody>
          <a:bodyPr lIns="121896" tIns="60948" rIns="121896" bIns="60948" anchor="ctr"/>
          <a:lstStyle>
            <a:lvl1pPr>
              <a:defRPr sz="3700">
                <a:solidFill>
                  <a:schemeClr val="tx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697095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3" y="-5"/>
            <a:ext cx="6441924" cy="5722777"/>
          </a:xfrm>
          <a:prstGeom prst="rect">
            <a:avLst/>
          </a:prstGeom>
          <a:pattFill prst="ltUpDiag">
            <a:fgClr>
              <a:srgbClr val="D03238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r>
              <a:rPr lang="en-US" dirty="0" smtClean="0"/>
              <a:t>Insert headshot </a:t>
            </a:r>
          </a:p>
          <a:p>
            <a:pPr algn="ctr"/>
            <a:r>
              <a:rPr lang="en-US" dirty="0" smtClean="0"/>
              <a:t>image here</a:t>
            </a:r>
            <a:endParaRPr lang="en-US" dirty="0"/>
          </a:p>
        </p:txBody>
      </p:sp>
      <p:sp>
        <p:nvSpPr>
          <p:cNvPr id="12" name="Freeform 11"/>
          <p:cNvSpPr/>
          <p:nvPr userDrawn="1"/>
        </p:nvSpPr>
        <p:spPr>
          <a:xfrm>
            <a:off x="4724400" y="0"/>
            <a:ext cx="7467600" cy="5477765"/>
          </a:xfrm>
          <a:custGeom>
            <a:avLst/>
            <a:gdLst>
              <a:gd name="connsiteX0" fmla="*/ 5575300 w 5600700"/>
              <a:gd name="connsiteY0" fmla="*/ 0 h 4114800"/>
              <a:gd name="connsiteX1" fmla="*/ 520700 w 5600700"/>
              <a:gd name="connsiteY1" fmla="*/ 25400 h 4114800"/>
              <a:gd name="connsiteX2" fmla="*/ 495300 w 5600700"/>
              <a:gd name="connsiteY2" fmla="*/ 2921000 h 4114800"/>
              <a:gd name="connsiteX3" fmla="*/ 0 w 5600700"/>
              <a:gd name="connsiteY3" fmla="*/ 3390900 h 4114800"/>
              <a:gd name="connsiteX4" fmla="*/ 508000 w 5600700"/>
              <a:gd name="connsiteY4" fmla="*/ 3924300 h 4114800"/>
              <a:gd name="connsiteX5" fmla="*/ 520700 w 5600700"/>
              <a:gd name="connsiteY5" fmla="*/ 4089400 h 4114800"/>
              <a:gd name="connsiteX6" fmla="*/ 5600700 w 5600700"/>
              <a:gd name="connsiteY6" fmla="*/ 4114800 h 4114800"/>
              <a:gd name="connsiteX7" fmla="*/ 5575300 w 5600700"/>
              <a:gd name="connsiteY7" fmla="*/ 0 h 4114800"/>
              <a:gd name="connsiteX0" fmla="*/ 5600700 w 5600700"/>
              <a:gd name="connsiteY0" fmla="*/ 0 h 4089400"/>
              <a:gd name="connsiteX1" fmla="*/ 520700 w 5600700"/>
              <a:gd name="connsiteY1" fmla="*/ 0 h 4089400"/>
              <a:gd name="connsiteX2" fmla="*/ 495300 w 5600700"/>
              <a:gd name="connsiteY2" fmla="*/ 2895600 h 4089400"/>
              <a:gd name="connsiteX3" fmla="*/ 0 w 5600700"/>
              <a:gd name="connsiteY3" fmla="*/ 3365500 h 4089400"/>
              <a:gd name="connsiteX4" fmla="*/ 508000 w 5600700"/>
              <a:gd name="connsiteY4" fmla="*/ 3898900 h 4089400"/>
              <a:gd name="connsiteX5" fmla="*/ 520700 w 5600700"/>
              <a:gd name="connsiteY5" fmla="*/ 4064000 h 4089400"/>
              <a:gd name="connsiteX6" fmla="*/ 5600700 w 5600700"/>
              <a:gd name="connsiteY6" fmla="*/ 4089400 h 4089400"/>
              <a:gd name="connsiteX7" fmla="*/ 5600700 w 5600700"/>
              <a:gd name="connsiteY7" fmla="*/ 0 h 4089400"/>
              <a:gd name="connsiteX0" fmla="*/ 5600700 w 5600700"/>
              <a:gd name="connsiteY0" fmla="*/ 0 h 4102100"/>
              <a:gd name="connsiteX1" fmla="*/ 520700 w 5600700"/>
              <a:gd name="connsiteY1" fmla="*/ 0 h 4102100"/>
              <a:gd name="connsiteX2" fmla="*/ 495300 w 5600700"/>
              <a:gd name="connsiteY2" fmla="*/ 2895600 h 4102100"/>
              <a:gd name="connsiteX3" fmla="*/ 0 w 5600700"/>
              <a:gd name="connsiteY3" fmla="*/ 3365500 h 4102100"/>
              <a:gd name="connsiteX4" fmla="*/ 508000 w 5600700"/>
              <a:gd name="connsiteY4" fmla="*/ 3898900 h 4102100"/>
              <a:gd name="connsiteX5" fmla="*/ 533400 w 5600700"/>
              <a:gd name="connsiteY5" fmla="*/ 4102100 h 4102100"/>
              <a:gd name="connsiteX6" fmla="*/ 5600700 w 5600700"/>
              <a:gd name="connsiteY6" fmla="*/ 4089400 h 4102100"/>
              <a:gd name="connsiteX7" fmla="*/ 5600700 w 5600700"/>
              <a:gd name="connsiteY7" fmla="*/ 0 h 410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00700" h="4102100">
                <a:moveTo>
                  <a:pt x="5600700" y="0"/>
                </a:moveTo>
                <a:lnTo>
                  <a:pt x="520700" y="0"/>
                </a:lnTo>
                <a:lnTo>
                  <a:pt x="495300" y="2895600"/>
                </a:lnTo>
                <a:lnTo>
                  <a:pt x="0" y="3365500"/>
                </a:lnTo>
                <a:lnTo>
                  <a:pt x="508000" y="3898900"/>
                </a:lnTo>
                <a:lnTo>
                  <a:pt x="533400" y="4102100"/>
                </a:lnTo>
                <a:lnTo>
                  <a:pt x="5600700" y="4089400"/>
                </a:lnTo>
                <a:lnTo>
                  <a:pt x="5600700" y="0"/>
                </a:lnTo>
                <a:close/>
              </a:path>
            </a:pathLst>
          </a:custGeom>
          <a:solidFill>
            <a:srgbClr val="00A8E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1430" tIns="45718" rIns="91430" bIns="45718"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5909733" y="338668"/>
            <a:ext cx="5723467" cy="3115733"/>
          </a:xfrm>
          <a:prstGeom prst="rect">
            <a:avLst/>
          </a:prstGeom>
        </p:spPr>
        <p:txBody>
          <a:bodyPr vert="horz" lIns="91430" tIns="45718" rIns="91430" bIns="45718" anchor="b"/>
          <a:lstStyle>
            <a:lvl1pPr marL="0" indent="0">
              <a:lnSpc>
                <a:spcPct val="100000"/>
              </a:lnSpc>
              <a:buNone/>
              <a:defRPr sz="2700" b="1" i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and insert great quote here”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886433" y="684520"/>
            <a:ext cx="1497435" cy="2964787"/>
          </a:xfrm>
          <a:prstGeom prst="rect">
            <a:avLst/>
          </a:prstGeom>
          <a:noFill/>
        </p:spPr>
        <p:txBody>
          <a:bodyPr wrap="square" lIns="91430" tIns="45718" rIns="91430" bIns="45718" rtlCol="0">
            <a:spAutoFit/>
          </a:bodyPr>
          <a:lstStyle/>
          <a:p>
            <a:pPr marL="304752" indent="-304752"/>
            <a:r>
              <a:rPr lang="en-US" sz="18700" b="0" i="0" dirty="0" smtClean="0">
                <a:solidFill>
                  <a:schemeClr val="bg2"/>
                </a:solidFill>
                <a:latin typeface="Open Sans"/>
                <a:cs typeface="Open Sans"/>
              </a:rPr>
              <a:t>“</a:t>
            </a: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5909733" y="3708403"/>
            <a:ext cx="5723467" cy="728132"/>
          </a:xfrm>
          <a:prstGeom prst="rect">
            <a:avLst/>
          </a:prstGeom>
        </p:spPr>
        <p:txBody>
          <a:bodyPr vert="horz" lIns="91430" tIns="45718" rIns="91430" bIns="45718"/>
          <a:lstStyle>
            <a:lvl1pPr marL="0" indent="0" algn="r">
              <a:buNone/>
              <a:defRPr sz="2700" b="1" i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– Click to edit name</a:t>
            </a: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0" y="5456097"/>
            <a:ext cx="12192000" cy="1034775"/>
          </a:xfrm>
          <a:prstGeom prst="rect">
            <a:avLst/>
          </a:prstGeom>
          <a:solidFill>
            <a:srgbClr val="19191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331" y="316402"/>
            <a:ext cx="1886436" cy="6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49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3"/>
            <a:ext cx="12192000" cy="6480412"/>
          </a:xfrm>
          <a:prstGeom prst="rect">
            <a:avLst/>
          </a:prstGeom>
          <a:solidFill>
            <a:srgbClr val="82B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9336"/>
            <a:ext cx="10972800" cy="1947765"/>
          </a:xfrm>
          <a:prstGeom prst="rect">
            <a:avLst/>
          </a:prstGeom>
        </p:spPr>
        <p:txBody>
          <a:bodyPr vert="horz" lIns="91430" tIns="45718" rIns="91430" bIns="45718" anchor="b"/>
          <a:lstStyle>
            <a:lvl1pPr>
              <a:lnSpc>
                <a:spcPct val="90000"/>
              </a:lnSpc>
              <a:defRPr sz="4000" b="0" i="0" baseline="0">
                <a:solidFill>
                  <a:schemeClr val="bg2"/>
                </a:solidFill>
                <a:latin typeface="Interstate-Regular"/>
                <a:cs typeface="Interstate-Regular"/>
              </a:defRPr>
            </a:lvl1pPr>
          </a:lstStyle>
          <a:p>
            <a:r>
              <a:rPr lang="en-US" dirty="0" smtClean="0"/>
              <a:t>Click to edit divider title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04168" y="2290040"/>
            <a:ext cx="5717533" cy="1270000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>
              <a:lnSpc>
                <a:spcPct val="90000"/>
              </a:lnSpc>
              <a:buNone/>
              <a:def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175" dir="1140000" algn="tl" rotWithShape="0">
                    <a:schemeClr val="bg2"/>
                  </a:outerShdw>
                </a:effectLst>
                <a:uLnTx/>
                <a:uFillTx/>
                <a:latin typeface="Open Sans"/>
                <a:ea typeface="+mn-ea"/>
                <a:cs typeface="Open Sans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331" y="316402"/>
            <a:ext cx="1886436" cy="6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2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3"/>
            <a:ext cx="12192000" cy="6480412"/>
          </a:xfrm>
          <a:prstGeom prst="rect">
            <a:avLst/>
          </a:prstGeom>
          <a:solidFill>
            <a:srgbClr val="00A8E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9336"/>
            <a:ext cx="10972800" cy="1947765"/>
          </a:xfrm>
          <a:prstGeom prst="rect">
            <a:avLst/>
          </a:prstGeom>
        </p:spPr>
        <p:txBody>
          <a:bodyPr vert="horz" lIns="91430" tIns="45718" rIns="91430" bIns="45718" anchor="b"/>
          <a:lstStyle>
            <a:lvl1pPr>
              <a:lnSpc>
                <a:spcPct val="90000"/>
              </a:lnSpc>
              <a:defRPr sz="4000" b="0" i="0">
                <a:solidFill>
                  <a:schemeClr val="bg2"/>
                </a:solidFill>
                <a:latin typeface="Interstate-Regular"/>
                <a:cs typeface="Interstate-Regular"/>
              </a:defRPr>
            </a:lvl1pPr>
          </a:lstStyle>
          <a:p>
            <a:r>
              <a:rPr lang="en-US" dirty="0" smtClean="0"/>
              <a:t>Click to edit divider title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04168" y="2290040"/>
            <a:ext cx="5717533" cy="1270000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>
              <a:lnSpc>
                <a:spcPct val="90000"/>
              </a:lnSpc>
              <a:buNone/>
              <a:def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175" dir="1140000" algn="tl" rotWithShape="0">
                    <a:schemeClr val="bg2"/>
                  </a:outerShdw>
                </a:effectLst>
                <a:uLnTx/>
                <a:uFillTx/>
                <a:latin typeface="Open Sans"/>
                <a:ea typeface="+mn-ea"/>
                <a:cs typeface="Open Sans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331" y="316402"/>
            <a:ext cx="1886436" cy="6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86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8"/>
            <a:ext cx="12192000" cy="6499009"/>
          </a:xfrm>
          <a:prstGeom prst="rect">
            <a:avLst/>
          </a:prstGeom>
          <a:solidFill>
            <a:srgbClr val="19191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9336"/>
            <a:ext cx="10972800" cy="1947765"/>
          </a:xfrm>
          <a:prstGeom prst="rect">
            <a:avLst/>
          </a:prstGeom>
        </p:spPr>
        <p:txBody>
          <a:bodyPr vert="horz" lIns="91430" tIns="45718" rIns="91430" bIns="45718" anchor="b"/>
          <a:lstStyle>
            <a:lvl1pPr>
              <a:lnSpc>
                <a:spcPct val="90000"/>
              </a:lnSpc>
              <a:defRPr sz="4000" b="0" i="0">
                <a:solidFill>
                  <a:schemeClr val="bg2"/>
                </a:solidFill>
                <a:latin typeface="Interstate-Regular"/>
                <a:cs typeface="Interstate-Regular"/>
              </a:defRPr>
            </a:lvl1pPr>
          </a:lstStyle>
          <a:p>
            <a:r>
              <a:rPr lang="en-US" dirty="0" smtClean="0"/>
              <a:t>Click to edit divider title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04168" y="2290040"/>
            <a:ext cx="5717533" cy="1270000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>
              <a:lnSpc>
                <a:spcPct val="90000"/>
              </a:lnSpc>
              <a:buNone/>
              <a:def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175" dir="1140000" algn="tl" rotWithShape="0">
                    <a:schemeClr val="bg2"/>
                  </a:outerShdw>
                </a:effectLst>
                <a:uLnTx/>
                <a:uFillTx/>
                <a:latin typeface="Open Sans"/>
                <a:ea typeface="+mn-ea"/>
                <a:cs typeface="Open Sans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331" y="316402"/>
            <a:ext cx="1886436" cy="6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3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5435185"/>
            <a:ext cx="12192000" cy="1066131"/>
          </a:xfrm>
          <a:prstGeom prst="rect">
            <a:avLst/>
          </a:prstGeom>
          <a:solidFill>
            <a:srgbClr val="19191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  <p:pic>
        <p:nvPicPr>
          <p:cNvPr id="10" name="Picture 9" descr="Dynatrace_inside-logo-white.pd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5" t="39725" r="44195" b="44533"/>
          <a:stretch/>
        </p:blipFill>
        <p:spPr>
          <a:xfrm>
            <a:off x="10927644" y="214489"/>
            <a:ext cx="828768" cy="801323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-1"/>
            <a:ext cx="12192000" cy="2929681"/>
          </a:xfrm>
          <a:prstGeom prst="rect">
            <a:avLst/>
          </a:prstGeom>
          <a:solidFill>
            <a:srgbClr val="82B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8128000" y="2906771"/>
            <a:ext cx="4064000" cy="2517316"/>
          </a:xfrm>
          <a:prstGeom prst="rect">
            <a:avLst/>
          </a:prstGeom>
          <a:solidFill>
            <a:srgbClr val="00A8E1"/>
          </a:solidFill>
          <a:ln w="9525">
            <a:solidFill>
              <a:srgbClr val="268ECE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4064001" y="2908905"/>
            <a:ext cx="4064000" cy="2524147"/>
          </a:xfrm>
          <a:prstGeom prst="rect">
            <a:avLst/>
          </a:prstGeom>
          <a:solidFill>
            <a:srgbClr val="FF8F12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0" y="2908905"/>
            <a:ext cx="4064000" cy="2524147"/>
          </a:xfrm>
          <a:prstGeom prst="rect">
            <a:avLst/>
          </a:prstGeom>
          <a:solidFill>
            <a:srgbClr val="D03238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46009" y="1246675"/>
            <a:ext cx="2652333" cy="1454909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>
              <a:lnSpc>
                <a:spcPct val="90000"/>
              </a:lnSpc>
              <a:defRPr sz="8000" b="1" i="0" baseline="0">
                <a:solidFill>
                  <a:schemeClr val="bg2"/>
                </a:solidFill>
                <a:latin typeface="Interstate-Regular"/>
                <a:cs typeface="Interstate-Regular"/>
              </a:defRPr>
            </a:lvl1pPr>
          </a:lstStyle>
          <a:p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3064562" y="1246676"/>
            <a:ext cx="8897151" cy="1496493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>
              <a:lnSpc>
                <a:spcPct val="100000"/>
              </a:lnSpc>
              <a:buNone/>
              <a:defRPr sz="24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290379" y="3168172"/>
            <a:ext cx="3563196" cy="1493544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>
              <a:lnSpc>
                <a:spcPct val="100000"/>
              </a:lnSpc>
              <a:buNone/>
              <a:defRPr sz="19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8393771" y="3168172"/>
            <a:ext cx="3563196" cy="1493544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>
              <a:lnSpc>
                <a:spcPct val="100000"/>
              </a:lnSpc>
              <a:buNone/>
              <a:defRPr sz="19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38935" y="3168172"/>
            <a:ext cx="3563196" cy="1493544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>
              <a:lnSpc>
                <a:spcPct val="100000"/>
              </a:lnSpc>
              <a:buNone/>
              <a:defRPr sz="19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1647180" y="5532276"/>
            <a:ext cx="10133184" cy="701093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>
              <a:lnSpc>
                <a:spcPct val="100000"/>
              </a:lnSpc>
              <a:buNone/>
              <a:defRPr sz="16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26" name="Rectangle 25"/>
          <p:cNvSpPr/>
          <p:nvPr userDrawn="1"/>
        </p:nvSpPr>
        <p:spPr bwMode="auto">
          <a:xfrm>
            <a:off x="255011" y="5008967"/>
            <a:ext cx="1203644" cy="120364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/>
          </a:p>
        </p:txBody>
      </p:sp>
      <p:pic>
        <p:nvPicPr>
          <p:cNvPr id="27" name="Picture 26" descr="12198090302006169125female silhouette.svg.med.png"/>
          <p:cNvPicPr>
            <a:picLocks noChangeAspect="1"/>
          </p:cNvPicPr>
          <p:nvPr userDrawn="1"/>
        </p:nvPicPr>
        <p:blipFill>
          <a:blip r:embed="rId3" cstate="email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51" y="5031203"/>
            <a:ext cx="1133809" cy="1164980"/>
          </a:xfrm>
          <a:prstGeom prst="rect">
            <a:avLst/>
          </a:prstGeom>
        </p:spPr>
      </p:pic>
      <p:sp>
        <p:nvSpPr>
          <p:cNvPr id="30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4290380" y="4794960"/>
            <a:ext cx="3571853" cy="629661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 algn="r">
              <a:lnSpc>
                <a:spcPct val="100000"/>
              </a:lnSpc>
              <a:buNone/>
              <a:defRPr sz="32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102888" y="4794960"/>
            <a:ext cx="1765981" cy="629661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 algn="r">
              <a:lnSpc>
                <a:spcPct val="100000"/>
              </a:lnSpc>
              <a:buNone/>
              <a:defRPr sz="32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32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8393772" y="4794424"/>
            <a:ext cx="3571853" cy="629661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 algn="r">
              <a:lnSpc>
                <a:spcPct val="100000"/>
              </a:lnSpc>
              <a:buNone/>
              <a:defRPr sz="32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331" y="316402"/>
            <a:ext cx="1886436" cy="6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51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auto">
          <a:xfrm>
            <a:off x="8377183" y="5000367"/>
            <a:ext cx="1203644" cy="120364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/>
          </a:p>
        </p:txBody>
      </p:sp>
      <p:pic>
        <p:nvPicPr>
          <p:cNvPr id="28" name="Picture 27" descr="12198090302006169125female silhouette.svg.med.png"/>
          <p:cNvPicPr>
            <a:picLocks noChangeAspect="1"/>
          </p:cNvPicPr>
          <p:nvPr userDrawn="1"/>
        </p:nvPicPr>
        <p:blipFill>
          <a:blip r:embed="rId2" cstate="email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425" y="5022603"/>
            <a:ext cx="1133809" cy="1164980"/>
          </a:xfrm>
          <a:prstGeom prst="rect">
            <a:avLst/>
          </a:prstGeom>
        </p:spPr>
      </p:pic>
      <p:pic>
        <p:nvPicPr>
          <p:cNvPr id="6" name="Picture 5" descr="CoverImage09_Optimized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833"/>
          <a:stretch/>
        </p:blipFill>
        <p:spPr>
          <a:xfrm>
            <a:off x="4050453" y="2913149"/>
            <a:ext cx="4077547" cy="2532611"/>
          </a:xfrm>
          <a:prstGeom prst="rect">
            <a:avLst/>
          </a:prstGeom>
        </p:spPr>
      </p:pic>
      <p:pic>
        <p:nvPicPr>
          <p:cNvPr id="4" name="Picture 3" descr="CoverImage08_Optimized.jpg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64" r="535" b="4447"/>
          <a:stretch/>
        </p:blipFill>
        <p:spPr>
          <a:xfrm>
            <a:off x="0" y="2912533"/>
            <a:ext cx="4091093" cy="2519680"/>
          </a:xfrm>
          <a:prstGeom prst="rect">
            <a:avLst/>
          </a:prstGeom>
        </p:spPr>
      </p:pic>
      <p:pic>
        <p:nvPicPr>
          <p:cNvPr id="3" name="Picture 2" descr="CoverImage07_Optimized.jpg"/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02" b="3991"/>
          <a:stretch/>
        </p:blipFill>
        <p:spPr>
          <a:xfrm>
            <a:off x="8119532" y="2912533"/>
            <a:ext cx="4072469" cy="2519680"/>
          </a:xfrm>
          <a:prstGeom prst="rect">
            <a:avLst/>
          </a:prstGeom>
        </p:spPr>
      </p:pic>
      <p:pic>
        <p:nvPicPr>
          <p:cNvPr id="38" name="Picture 37" descr="CoverImage06_meeting_Optimized.jpg"/>
          <p:cNvPicPr>
            <a:picLocks noChangeAspect="1"/>
          </p:cNvPicPr>
          <p:nvPr userDrawn="1"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200"/>
          <a:stretch/>
        </p:blipFill>
        <p:spPr>
          <a:xfrm>
            <a:off x="856" y="1983"/>
            <a:ext cx="12192000" cy="2926080"/>
          </a:xfrm>
          <a:prstGeom prst="rect">
            <a:avLst/>
          </a:prstGeom>
        </p:spPr>
      </p:pic>
      <p:sp>
        <p:nvSpPr>
          <p:cNvPr id="39" name="Rectangle 38"/>
          <p:cNvSpPr/>
          <p:nvPr userDrawn="1"/>
        </p:nvSpPr>
        <p:spPr bwMode="auto">
          <a:xfrm>
            <a:off x="0" y="5410305"/>
            <a:ext cx="12192000" cy="1066131"/>
          </a:xfrm>
          <a:prstGeom prst="rect">
            <a:avLst/>
          </a:prstGeom>
          <a:solidFill>
            <a:srgbClr val="82B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  <p:sp>
        <p:nvSpPr>
          <p:cNvPr id="51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11235" y="5559373"/>
            <a:ext cx="7943860" cy="807567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 algn="r">
              <a:lnSpc>
                <a:spcPct val="100000"/>
              </a:lnSpc>
              <a:buNone/>
              <a:defRPr sz="16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46009" y="1246675"/>
            <a:ext cx="2652333" cy="1454909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>
              <a:lnSpc>
                <a:spcPct val="90000"/>
              </a:lnSpc>
              <a:defRPr sz="8000" b="1" i="0" baseline="0">
                <a:solidFill>
                  <a:schemeClr val="bg2"/>
                </a:solidFill>
                <a:latin typeface="Interstate-Regular"/>
                <a:cs typeface="Interstate-Regular"/>
              </a:defRPr>
            </a:lvl1pPr>
          </a:lstStyle>
          <a:p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3064562" y="1246676"/>
            <a:ext cx="8897151" cy="1496493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>
              <a:lnSpc>
                <a:spcPct val="100000"/>
              </a:lnSpc>
              <a:buNone/>
              <a:defRPr sz="24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4290379" y="3168172"/>
            <a:ext cx="3563196" cy="1493544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>
              <a:lnSpc>
                <a:spcPct val="100000"/>
              </a:lnSpc>
              <a:buNone/>
              <a:defRPr sz="19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8393771" y="3168172"/>
            <a:ext cx="3563196" cy="1493544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>
              <a:lnSpc>
                <a:spcPct val="100000"/>
              </a:lnSpc>
              <a:buNone/>
              <a:defRPr sz="19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238935" y="3168172"/>
            <a:ext cx="3563196" cy="1493544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>
              <a:lnSpc>
                <a:spcPct val="100000"/>
              </a:lnSpc>
              <a:buNone/>
              <a:defRPr sz="19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text.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4290380" y="4794960"/>
            <a:ext cx="3571853" cy="629661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 algn="r">
              <a:lnSpc>
                <a:spcPct val="100000"/>
              </a:lnSpc>
              <a:buNone/>
              <a:defRPr sz="32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238933" y="4794960"/>
            <a:ext cx="3629936" cy="629661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 algn="r">
              <a:lnSpc>
                <a:spcPct val="100000"/>
              </a:lnSpc>
              <a:buNone/>
              <a:defRPr sz="32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9833886" y="4794424"/>
            <a:ext cx="2131743" cy="629661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 algn="r">
              <a:lnSpc>
                <a:spcPct val="100000"/>
              </a:lnSpc>
              <a:buNone/>
              <a:defRPr sz="32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29" name="Rectangle 28"/>
          <p:cNvSpPr/>
          <p:nvPr userDrawn="1"/>
        </p:nvSpPr>
        <p:spPr bwMode="auto">
          <a:xfrm>
            <a:off x="8389091" y="5101887"/>
            <a:ext cx="1203644" cy="120364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/>
          </a:p>
        </p:txBody>
      </p:sp>
      <p:pic>
        <p:nvPicPr>
          <p:cNvPr id="30" name="Picture 29" descr="12198090302006169125female silhouette.svg.med.png"/>
          <p:cNvPicPr>
            <a:picLocks noChangeAspect="1"/>
          </p:cNvPicPr>
          <p:nvPr userDrawn="1"/>
        </p:nvPicPr>
        <p:blipFill>
          <a:blip r:embed="rId2" cstate="email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332" y="5124123"/>
            <a:ext cx="1133809" cy="116498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331" y="316402"/>
            <a:ext cx="1886436" cy="6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67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0" y="-4"/>
            <a:ext cx="12192000" cy="5283205"/>
          </a:xfrm>
          <a:prstGeom prst="rect">
            <a:avLst/>
          </a:prstGeom>
          <a:pattFill prst="ltUpDiag">
            <a:fgClr>
              <a:srgbClr val="D03238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r>
              <a:rPr lang="en-US" dirty="0" smtClean="0"/>
              <a:t>Insert backdrop image</a:t>
            </a:r>
            <a:endParaRPr lang="en-US" dirty="0"/>
          </a:p>
        </p:txBody>
      </p:sp>
      <p:sp>
        <p:nvSpPr>
          <p:cNvPr id="26" name="Freeform 25"/>
          <p:cNvSpPr/>
          <p:nvPr userDrawn="1"/>
        </p:nvSpPr>
        <p:spPr>
          <a:xfrm rot="5400000">
            <a:off x="5253384" y="-450913"/>
            <a:ext cx="1685237" cy="12192005"/>
          </a:xfrm>
          <a:custGeom>
            <a:avLst/>
            <a:gdLst>
              <a:gd name="connsiteX0" fmla="*/ 5575300 w 5600700"/>
              <a:gd name="connsiteY0" fmla="*/ 0 h 4114800"/>
              <a:gd name="connsiteX1" fmla="*/ 520700 w 5600700"/>
              <a:gd name="connsiteY1" fmla="*/ 25400 h 4114800"/>
              <a:gd name="connsiteX2" fmla="*/ 495300 w 5600700"/>
              <a:gd name="connsiteY2" fmla="*/ 2921000 h 4114800"/>
              <a:gd name="connsiteX3" fmla="*/ 0 w 5600700"/>
              <a:gd name="connsiteY3" fmla="*/ 3390900 h 4114800"/>
              <a:gd name="connsiteX4" fmla="*/ 508000 w 5600700"/>
              <a:gd name="connsiteY4" fmla="*/ 3924300 h 4114800"/>
              <a:gd name="connsiteX5" fmla="*/ 520700 w 5600700"/>
              <a:gd name="connsiteY5" fmla="*/ 4089400 h 4114800"/>
              <a:gd name="connsiteX6" fmla="*/ 5600700 w 5600700"/>
              <a:gd name="connsiteY6" fmla="*/ 4114800 h 4114800"/>
              <a:gd name="connsiteX7" fmla="*/ 5575300 w 5600700"/>
              <a:gd name="connsiteY7" fmla="*/ 0 h 4114800"/>
              <a:gd name="connsiteX0" fmla="*/ 5600700 w 5600700"/>
              <a:gd name="connsiteY0" fmla="*/ 0 h 4089400"/>
              <a:gd name="connsiteX1" fmla="*/ 520700 w 5600700"/>
              <a:gd name="connsiteY1" fmla="*/ 0 h 4089400"/>
              <a:gd name="connsiteX2" fmla="*/ 495300 w 5600700"/>
              <a:gd name="connsiteY2" fmla="*/ 2895600 h 4089400"/>
              <a:gd name="connsiteX3" fmla="*/ 0 w 5600700"/>
              <a:gd name="connsiteY3" fmla="*/ 3365500 h 4089400"/>
              <a:gd name="connsiteX4" fmla="*/ 508000 w 5600700"/>
              <a:gd name="connsiteY4" fmla="*/ 3898900 h 4089400"/>
              <a:gd name="connsiteX5" fmla="*/ 520700 w 5600700"/>
              <a:gd name="connsiteY5" fmla="*/ 4064000 h 4089400"/>
              <a:gd name="connsiteX6" fmla="*/ 5600700 w 5600700"/>
              <a:gd name="connsiteY6" fmla="*/ 4089400 h 4089400"/>
              <a:gd name="connsiteX7" fmla="*/ 5600700 w 5600700"/>
              <a:gd name="connsiteY7" fmla="*/ 0 h 4089400"/>
              <a:gd name="connsiteX0" fmla="*/ 5600700 w 5600700"/>
              <a:gd name="connsiteY0" fmla="*/ 0 h 4102100"/>
              <a:gd name="connsiteX1" fmla="*/ 520700 w 5600700"/>
              <a:gd name="connsiteY1" fmla="*/ 0 h 4102100"/>
              <a:gd name="connsiteX2" fmla="*/ 495300 w 5600700"/>
              <a:gd name="connsiteY2" fmla="*/ 2895600 h 4102100"/>
              <a:gd name="connsiteX3" fmla="*/ 0 w 5600700"/>
              <a:gd name="connsiteY3" fmla="*/ 3365500 h 4102100"/>
              <a:gd name="connsiteX4" fmla="*/ 508000 w 5600700"/>
              <a:gd name="connsiteY4" fmla="*/ 3898900 h 4102100"/>
              <a:gd name="connsiteX5" fmla="*/ 533400 w 5600700"/>
              <a:gd name="connsiteY5" fmla="*/ 4102100 h 4102100"/>
              <a:gd name="connsiteX6" fmla="*/ 5600700 w 5600700"/>
              <a:gd name="connsiteY6" fmla="*/ 4089400 h 4102100"/>
              <a:gd name="connsiteX7" fmla="*/ 5600700 w 5600700"/>
              <a:gd name="connsiteY7" fmla="*/ 0 h 4102100"/>
              <a:gd name="connsiteX0" fmla="*/ 5600700 w 5600700"/>
              <a:gd name="connsiteY0" fmla="*/ 0 h 4102100"/>
              <a:gd name="connsiteX1" fmla="*/ 520700 w 5600700"/>
              <a:gd name="connsiteY1" fmla="*/ 0 h 4102100"/>
              <a:gd name="connsiteX2" fmla="*/ 495300 w 5600700"/>
              <a:gd name="connsiteY2" fmla="*/ 2895600 h 4102100"/>
              <a:gd name="connsiteX3" fmla="*/ 0 w 5600700"/>
              <a:gd name="connsiteY3" fmla="*/ 3365500 h 4102100"/>
              <a:gd name="connsiteX4" fmla="*/ 508000 w 5600700"/>
              <a:gd name="connsiteY4" fmla="*/ 3898900 h 4102100"/>
              <a:gd name="connsiteX5" fmla="*/ 533400 w 5600700"/>
              <a:gd name="connsiteY5" fmla="*/ 4102100 h 4102100"/>
              <a:gd name="connsiteX6" fmla="*/ 5576693 w 5600700"/>
              <a:gd name="connsiteY6" fmla="*/ 4100948 h 4102100"/>
              <a:gd name="connsiteX7" fmla="*/ 5600700 w 5600700"/>
              <a:gd name="connsiteY7" fmla="*/ 0 h 4102100"/>
              <a:gd name="connsiteX0" fmla="*/ 5600700 w 5600700"/>
              <a:gd name="connsiteY0" fmla="*/ 0 h 4102100"/>
              <a:gd name="connsiteX1" fmla="*/ 520700 w 5600700"/>
              <a:gd name="connsiteY1" fmla="*/ 0 h 4102100"/>
              <a:gd name="connsiteX2" fmla="*/ 495300 w 5600700"/>
              <a:gd name="connsiteY2" fmla="*/ 2895600 h 4102100"/>
              <a:gd name="connsiteX3" fmla="*/ 0 w 5600700"/>
              <a:gd name="connsiteY3" fmla="*/ 3365500 h 4102100"/>
              <a:gd name="connsiteX4" fmla="*/ 508000 w 5600700"/>
              <a:gd name="connsiteY4" fmla="*/ 3898900 h 4102100"/>
              <a:gd name="connsiteX5" fmla="*/ 1733789 w 5600700"/>
              <a:gd name="connsiteY5" fmla="*/ 4102100 h 4102100"/>
              <a:gd name="connsiteX6" fmla="*/ 5576693 w 5600700"/>
              <a:gd name="connsiteY6" fmla="*/ 4100948 h 4102100"/>
              <a:gd name="connsiteX7" fmla="*/ 5600700 w 5600700"/>
              <a:gd name="connsiteY7" fmla="*/ 0 h 4102100"/>
              <a:gd name="connsiteX0" fmla="*/ 5600700 w 5600700"/>
              <a:gd name="connsiteY0" fmla="*/ 0 h 4102100"/>
              <a:gd name="connsiteX1" fmla="*/ 520700 w 5600700"/>
              <a:gd name="connsiteY1" fmla="*/ 0 h 4102100"/>
              <a:gd name="connsiteX2" fmla="*/ 495300 w 5600700"/>
              <a:gd name="connsiteY2" fmla="*/ 2895600 h 4102100"/>
              <a:gd name="connsiteX3" fmla="*/ 0 w 5600700"/>
              <a:gd name="connsiteY3" fmla="*/ 3365500 h 4102100"/>
              <a:gd name="connsiteX4" fmla="*/ 2764733 w 5600700"/>
              <a:gd name="connsiteY4" fmla="*/ 3498554 h 4102100"/>
              <a:gd name="connsiteX5" fmla="*/ 1733789 w 5600700"/>
              <a:gd name="connsiteY5" fmla="*/ 4102100 h 4102100"/>
              <a:gd name="connsiteX6" fmla="*/ 5576693 w 5600700"/>
              <a:gd name="connsiteY6" fmla="*/ 4100948 h 4102100"/>
              <a:gd name="connsiteX7" fmla="*/ 5600700 w 5600700"/>
              <a:gd name="connsiteY7" fmla="*/ 0 h 4102100"/>
              <a:gd name="connsiteX0" fmla="*/ 5600700 w 5600700"/>
              <a:gd name="connsiteY0" fmla="*/ 0 h 4100948"/>
              <a:gd name="connsiteX1" fmla="*/ 520700 w 5600700"/>
              <a:gd name="connsiteY1" fmla="*/ 0 h 4100948"/>
              <a:gd name="connsiteX2" fmla="*/ 495300 w 5600700"/>
              <a:gd name="connsiteY2" fmla="*/ 2895600 h 4100948"/>
              <a:gd name="connsiteX3" fmla="*/ 0 w 5600700"/>
              <a:gd name="connsiteY3" fmla="*/ 3365500 h 4100948"/>
              <a:gd name="connsiteX4" fmla="*/ 2764733 w 5600700"/>
              <a:gd name="connsiteY4" fmla="*/ 3498554 h 4100948"/>
              <a:gd name="connsiteX5" fmla="*/ 2790130 w 5600700"/>
              <a:gd name="connsiteY5" fmla="*/ 4094401 h 4100948"/>
              <a:gd name="connsiteX6" fmla="*/ 5576693 w 5600700"/>
              <a:gd name="connsiteY6" fmla="*/ 4100948 h 4100948"/>
              <a:gd name="connsiteX7" fmla="*/ 5600700 w 5600700"/>
              <a:gd name="connsiteY7" fmla="*/ 0 h 4100948"/>
              <a:gd name="connsiteX0" fmla="*/ 5600700 w 5600700"/>
              <a:gd name="connsiteY0" fmla="*/ 0 h 4100948"/>
              <a:gd name="connsiteX1" fmla="*/ 520700 w 5600700"/>
              <a:gd name="connsiteY1" fmla="*/ 0 h 4100948"/>
              <a:gd name="connsiteX2" fmla="*/ 2776039 w 5600700"/>
              <a:gd name="connsiteY2" fmla="*/ 3034181 h 4100948"/>
              <a:gd name="connsiteX3" fmla="*/ 0 w 5600700"/>
              <a:gd name="connsiteY3" fmla="*/ 3365500 h 4100948"/>
              <a:gd name="connsiteX4" fmla="*/ 2764733 w 5600700"/>
              <a:gd name="connsiteY4" fmla="*/ 3498554 h 4100948"/>
              <a:gd name="connsiteX5" fmla="*/ 2790130 w 5600700"/>
              <a:gd name="connsiteY5" fmla="*/ 4094401 h 4100948"/>
              <a:gd name="connsiteX6" fmla="*/ 5576693 w 5600700"/>
              <a:gd name="connsiteY6" fmla="*/ 4100948 h 4100948"/>
              <a:gd name="connsiteX7" fmla="*/ 5600700 w 5600700"/>
              <a:gd name="connsiteY7" fmla="*/ 0 h 4100948"/>
              <a:gd name="connsiteX0" fmla="*/ 5080001 w 5080001"/>
              <a:gd name="connsiteY0" fmla="*/ 0 h 4100948"/>
              <a:gd name="connsiteX1" fmla="*/ 1 w 5080001"/>
              <a:gd name="connsiteY1" fmla="*/ 0 h 4100948"/>
              <a:gd name="connsiteX2" fmla="*/ 2255340 w 5080001"/>
              <a:gd name="connsiteY2" fmla="*/ 3034181 h 4100948"/>
              <a:gd name="connsiteX3" fmla="*/ 1039804 w 5080001"/>
              <a:gd name="connsiteY3" fmla="*/ 3273113 h 4100948"/>
              <a:gd name="connsiteX4" fmla="*/ 2244034 w 5080001"/>
              <a:gd name="connsiteY4" fmla="*/ 3498554 h 4100948"/>
              <a:gd name="connsiteX5" fmla="*/ 2269431 w 5080001"/>
              <a:gd name="connsiteY5" fmla="*/ 4094401 h 4100948"/>
              <a:gd name="connsiteX6" fmla="*/ 5055994 w 5080001"/>
              <a:gd name="connsiteY6" fmla="*/ 4100948 h 4100948"/>
              <a:gd name="connsiteX7" fmla="*/ 5080001 w 5080001"/>
              <a:gd name="connsiteY7" fmla="*/ 0 h 4100948"/>
              <a:gd name="connsiteX0" fmla="*/ 5080001 w 5080001"/>
              <a:gd name="connsiteY0" fmla="*/ 0 h 4100948"/>
              <a:gd name="connsiteX1" fmla="*/ 1 w 5080001"/>
              <a:gd name="connsiteY1" fmla="*/ 0 h 4100948"/>
              <a:gd name="connsiteX2" fmla="*/ 2255340 w 5080001"/>
              <a:gd name="connsiteY2" fmla="*/ 3034181 h 4100948"/>
              <a:gd name="connsiteX3" fmla="*/ 1039804 w 5080001"/>
              <a:gd name="connsiteY3" fmla="*/ 3273113 h 4100948"/>
              <a:gd name="connsiteX4" fmla="*/ 2580149 w 5080001"/>
              <a:gd name="connsiteY4" fmla="*/ 3694877 h 4100948"/>
              <a:gd name="connsiteX5" fmla="*/ 2269431 w 5080001"/>
              <a:gd name="connsiteY5" fmla="*/ 4094401 h 4100948"/>
              <a:gd name="connsiteX6" fmla="*/ 5055994 w 5080001"/>
              <a:gd name="connsiteY6" fmla="*/ 4100948 h 4100948"/>
              <a:gd name="connsiteX7" fmla="*/ 5080001 w 5080001"/>
              <a:gd name="connsiteY7" fmla="*/ 0 h 4100948"/>
              <a:gd name="connsiteX0" fmla="*/ 5080001 w 5080001"/>
              <a:gd name="connsiteY0" fmla="*/ 0 h 4100948"/>
              <a:gd name="connsiteX1" fmla="*/ 1 w 5080001"/>
              <a:gd name="connsiteY1" fmla="*/ 0 h 4100948"/>
              <a:gd name="connsiteX2" fmla="*/ 2255340 w 5080001"/>
              <a:gd name="connsiteY2" fmla="*/ 3034181 h 4100948"/>
              <a:gd name="connsiteX3" fmla="*/ 1039804 w 5080001"/>
              <a:gd name="connsiteY3" fmla="*/ 3273113 h 4100948"/>
              <a:gd name="connsiteX4" fmla="*/ 2580149 w 5080001"/>
              <a:gd name="connsiteY4" fmla="*/ 3694877 h 4100948"/>
              <a:gd name="connsiteX5" fmla="*/ 2533524 w 5080001"/>
              <a:gd name="connsiteY5" fmla="*/ 4094401 h 4100948"/>
              <a:gd name="connsiteX6" fmla="*/ 5055994 w 5080001"/>
              <a:gd name="connsiteY6" fmla="*/ 4100948 h 4100948"/>
              <a:gd name="connsiteX7" fmla="*/ 5080001 w 5080001"/>
              <a:gd name="connsiteY7" fmla="*/ 0 h 4100948"/>
              <a:gd name="connsiteX0" fmla="*/ 5080001 w 5080001"/>
              <a:gd name="connsiteY0" fmla="*/ 0 h 4100948"/>
              <a:gd name="connsiteX1" fmla="*/ 1 w 5080001"/>
              <a:gd name="connsiteY1" fmla="*/ 0 h 4100948"/>
              <a:gd name="connsiteX2" fmla="*/ 2567448 w 5080001"/>
              <a:gd name="connsiteY2" fmla="*/ 3234354 h 4100948"/>
              <a:gd name="connsiteX3" fmla="*/ 1039804 w 5080001"/>
              <a:gd name="connsiteY3" fmla="*/ 3273113 h 4100948"/>
              <a:gd name="connsiteX4" fmla="*/ 2580149 w 5080001"/>
              <a:gd name="connsiteY4" fmla="*/ 3694877 h 4100948"/>
              <a:gd name="connsiteX5" fmla="*/ 2533524 w 5080001"/>
              <a:gd name="connsiteY5" fmla="*/ 4094401 h 4100948"/>
              <a:gd name="connsiteX6" fmla="*/ 5055994 w 5080001"/>
              <a:gd name="connsiteY6" fmla="*/ 4100948 h 4100948"/>
              <a:gd name="connsiteX7" fmla="*/ 5080001 w 5080001"/>
              <a:gd name="connsiteY7" fmla="*/ 0 h 4100948"/>
              <a:gd name="connsiteX0" fmla="*/ 5080001 w 5080001"/>
              <a:gd name="connsiteY0" fmla="*/ 0 h 4100948"/>
              <a:gd name="connsiteX1" fmla="*/ 1 w 5080001"/>
              <a:gd name="connsiteY1" fmla="*/ 0 h 4100948"/>
              <a:gd name="connsiteX2" fmla="*/ 2567448 w 5080001"/>
              <a:gd name="connsiteY2" fmla="*/ 3234354 h 4100948"/>
              <a:gd name="connsiteX3" fmla="*/ 1519970 w 5080001"/>
              <a:gd name="connsiteY3" fmla="*/ 3461737 h 4100948"/>
              <a:gd name="connsiteX4" fmla="*/ 2580149 w 5080001"/>
              <a:gd name="connsiteY4" fmla="*/ 3694877 h 4100948"/>
              <a:gd name="connsiteX5" fmla="*/ 2533524 w 5080001"/>
              <a:gd name="connsiteY5" fmla="*/ 4094401 h 4100948"/>
              <a:gd name="connsiteX6" fmla="*/ 5055994 w 5080001"/>
              <a:gd name="connsiteY6" fmla="*/ 4100948 h 4100948"/>
              <a:gd name="connsiteX7" fmla="*/ 5080001 w 5080001"/>
              <a:gd name="connsiteY7" fmla="*/ 0 h 4100948"/>
              <a:gd name="connsiteX0" fmla="*/ 5080001 w 5080001"/>
              <a:gd name="connsiteY0" fmla="*/ 0 h 4100948"/>
              <a:gd name="connsiteX1" fmla="*/ 1 w 5080001"/>
              <a:gd name="connsiteY1" fmla="*/ 0 h 4100948"/>
              <a:gd name="connsiteX2" fmla="*/ 2567454 w 5080001"/>
              <a:gd name="connsiteY2" fmla="*/ 3315193 h 4100948"/>
              <a:gd name="connsiteX3" fmla="*/ 1519970 w 5080001"/>
              <a:gd name="connsiteY3" fmla="*/ 3461737 h 4100948"/>
              <a:gd name="connsiteX4" fmla="*/ 2580149 w 5080001"/>
              <a:gd name="connsiteY4" fmla="*/ 3694877 h 4100948"/>
              <a:gd name="connsiteX5" fmla="*/ 2533524 w 5080001"/>
              <a:gd name="connsiteY5" fmla="*/ 4094401 h 4100948"/>
              <a:gd name="connsiteX6" fmla="*/ 5055994 w 5080001"/>
              <a:gd name="connsiteY6" fmla="*/ 4100948 h 4100948"/>
              <a:gd name="connsiteX7" fmla="*/ 5080001 w 5080001"/>
              <a:gd name="connsiteY7" fmla="*/ 0 h 4100948"/>
              <a:gd name="connsiteX0" fmla="*/ 5080001 w 5080001"/>
              <a:gd name="connsiteY0" fmla="*/ 0 h 4100948"/>
              <a:gd name="connsiteX1" fmla="*/ 1 w 5080001"/>
              <a:gd name="connsiteY1" fmla="*/ 0 h 4100948"/>
              <a:gd name="connsiteX2" fmla="*/ 2567454 w 5080001"/>
              <a:gd name="connsiteY2" fmla="*/ 3315193 h 4100948"/>
              <a:gd name="connsiteX3" fmla="*/ 1543985 w 5080001"/>
              <a:gd name="connsiteY3" fmla="*/ 3500232 h 4100948"/>
              <a:gd name="connsiteX4" fmla="*/ 2580149 w 5080001"/>
              <a:gd name="connsiteY4" fmla="*/ 3694877 h 4100948"/>
              <a:gd name="connsiteX5" fmla="*/ 2533524 w 5080001"/>
              <a:gd name="connsiteY5" fmla="*/ 4094401 h 4100948"/>
              <a:gd name="connsiteX6" fmla="*/ 5055994 w 5080001"/>
              <a:gd name="connsiteY6" fmla="*/ 4100948 h 4100948"/>
              <a:gd name="connsiteX7" fmla="*/ 5080001 w 5080001"/>
              <a:gd name="connsiteY7" fmla="*/ 0 h 4100948"/>
              <a:gd name="connsiteX0" fmla="*/ 3536015 w 3536015"/>
              <a:gd name="connsiteY0" fmla="*/ 1 h 4100949"/>
              <a:gd name="connsiteX1" fmla="*/ 1000846 w 3536015"/>
              <a:gd name="connsiteY1" fmla="*/ 0 h 4100949"/>
              <a:gd name="connsiteX2" fmla="*/ 1023468 w 3536015"/>
              <a:gd name="connsiteY2" fmla="*/ 3315194 h 4100949"/>
              <a:gd name="connsiteX3" fmla="*/ -1 w 3536015"/>
              <a:gd name="connsiteY3" fmla="*/ 3500233 h 4100949"/>
              <a:gd name="connsiteX4" fmla="*/ 1036163 w 3536015"/>
              <a:gd name="connsiteY4" fmla="*/ 3694878 h 4100949"/>
              <a:gd name="connsiteX5" fmla="*/ 989538 w 3536015"/>
              <a:gd name="connsiteY5" fmla="*/ 4094402 h 4100949"/>
              <a:gd name="connsiteX6" fmla="*/ 3512008 w 3536015"/>
              <a:gd name="connsiteY6" fmla="*/ 4100949 h 4100949"/>
              <a:gd name="connsiteX7" fmla="*/ 3536015 w 3536015"/>
              <a:gd name="connsiteY7" fmla="*/ 1 h 4100949"/>
              <a:gd name="connsiteX0" fmla="*/ 3536015 w 3536015"/>
              <a:gd name="connsiteY0" fmla="*/ 1 h 4102101"/>
              <a:gd name="connsiteX1" fmla="*/ 1000846 w 3536015"/>
              <a:gd name="connsiteY1" fmla="*/ 0 h 4102101"/>
              <a:gd name="connsiteX2" fmla="*/ 1023468 w 3536015"/>
              <a:gd name="connsiteY2" fmla="*/ 3315194 h 4102101"/>
              <a:gd name="connsiteX3" fmla="*/ -1 w 3536015"/>
              <a:gd name="connsiteY3" fmla="*/ 3500233 h 4102101"/>
              <a:gd name="connsiteX4" fmla="*/ 1036163 w 3536015"/>
              <a:gd name="connsiteY4" fmla="*/ 3694878 h 4102101"/>
              <a:gd name="connsiteX5" fmla="*/ 1037555 w 3536015"/>
              <a:gd name="connsiteY5" fmla="*/ 4102101 h 4102101"/>
              <a:gd name="connsiteX6" fmla="*/ 3512008 w 3536015"/>
              <a:gd name="connsiteY6" fmla="*/ 4100949 h 4102101"/>
              <a:gd name="connsiteX7" fmla="*/ 3536015 w 3536015"/>
              <a:gd name="connsiteY7" fmla="*/ 1 h 4102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015" h="4102101">
                <a:moveTo>
                  <a:pt x="3536015" y="1"/>
                </a:moveTo>
                <a:lnTo>
                  <a:pt x="1000846" y="0"/>
                </a:lnTo>
                <a:lnTo>
                  <a:pt x="1023468" y="3315194"/>
                </a:lnTo>
                <a:lnTo>
                  <a:pt x="-1" y="3500233"/>
                </a:lnTo>
                <a:lnTo>
                  <a:pt x="1036163" y="3694878"/>
                </a:lnTo>
                <a:lnTo>
                  <a:pt x="1037555" y="4102101"/>
                </a:lnTo>
                <a:lnTo>
                  <a:pt x="3512008" y="4100949"/>
                </a:lnTo>
                <a:lnTo>
                  <a:pt x="3536015" y="1"/>
                </a:lnTo>
                <a:close/>
              </a:path>
            </a:pathLst>
          </a:custGeom>
          <a:solidFill>
            <a:srgbClr val="82BC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1430" tIns="45718" rIns="91430" bIns="45718"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66937" y="1567520"/>
            <a:ext cx="5607051" cy="3226621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226452" marR="0" indent="-226452" algn="l" defTabSz="1219020" rtl="0" eaLnBrk="1" fontAlgn="base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 typeface="Arial" charset="0"/>
              <a:buChar char="•"/>
              <a:tabLst/>
              <a:defRPr sz="270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bullets</a:t>
            </a:r>
          </a:p>
          <a:p>
            <a:pPr lvl="0"/>
            <a:r>
              <a:rPr lang="en-US" dirty="0" smtClean="0"/>
              <a:t>Click to edit bullets</a:t>
            </a:r>
          </a:p>
          <a:p>
            <a:pPr lvl="0"/>
            <a:r>
              <a:rPr lang="en-US" dirty="0" smtClean="0"/>
              <a:t>Click to edit bullets</a:t>
            </a:r>
          </a:p>
        </p:txBody>
      </p:sp>
      <p:sp>
        <p:nvSpPr>
          <p:cNvPr id="3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376231" y="1567526"/>
            <a:ext cx="5241388" cy="2453425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>
              <a:lnSpc>
                <a:spcPct val="100000"/>
              </a:lnSpc>
              <a:buNone/>
              <a:defRPr sz="4800" b="0" i="0" baseline="0">
                <a:solidFill>
                  <a:srgbClr val="FFFFFF"/>
                </a:solidFill>
                <a:latin typeface="Interstate-Bold"/>
                <a:cs typeface="Interstate-Bold"/>
              </a:defRPr>
            </a:lvl1pPr>
          </a:lstStyle>
          <a:p>
            <a:pPr lvl="0"/>
            <a:r>
              <a:rPr lang="en-US" dirty="0" smtClean="0"/>
              <a:t>Click to edit headline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488253" y="5939415"/>
            <a:ext cx="2882131" cy="347868"/>
          </a:xfrm>
          <a:prstGeom prst="rect">
            <a:avLst/>
          </a:prstGeom>
          <a:ln>
            <a:noFill/>
          </a:ln>
        </p:spPr>
        <p:txBody>
          <a:bodyPr vert="horz" lIns="91430" tIns="45718" rIns="91430" bIns="45718" anchor="t"/>
          <a:lstStyle>
            <a:lvl1pPr marL="0" indent="0">
              <a:lnSpc>
                <a:spcPct val="90000"/>
              </a:lnSpc>
              <a:buNone/>
              <a:defRPr sz="16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Edit subhead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4570381" y="5939415"/>
            <a:ext cx="2882131" cy="347868"/>
          </a:xfrm>
          <a:prstGeom prst="rect">
            <a:avLst/>
          </a:prstGeom>
          <a:ln>
            <a:noFill/>
          </a:ln>
        </p:spPr>
        <p:txBody>
          <a:bodyPr vert="horz" lIns="91430" tIns="45718" rIns="91430" bIns="45718" anchor="t"/>
          <a:lstStyle>
            <a:lvl1pPr marL="0" indent="0">
              <a:lnSpc>
                <a:spcPct val="90000"/>
              </a:lnSpc>
              <a:buNone/>
              <a:defRPr sz="16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Edit subhead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8601537" y="5939415"/>
            <a:ext cx="2882131" cy="347868"/>
          </a:xfrm>
          <a:prstGeom prst="rect">
            <a:avLst/>
          </a:prstGeom>
          <a:ln>
            <a:noFill/>
          </a:ln>
        </p:spPr>
        <p:txBody>
          <a:bodyPr vert="horz" lIns="91430" tIns="45718" rIns="91430" bIns="45718" anchor="t"/>
          <a:lstStyle>
            <a:lvl1pPr marL="0" indent="0">
              <a:lnSpc>
                <a:spcPct val="90000"/>
              </a:lnSpc>
              <a:buNone/>
              <a:defRPr sz="16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Edit subhead</a:t>
            </a:r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88253" y="5396572"/>
            <a:ext cx="2882131" cy="629661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 algn="l">
              <a:lnSpc>
                <a:spcPct val="100000"/>
              </a:lnSpc>
              <a:buNone/>
              <a:defRPr sz="32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Edit</a:t>
            </a:r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570381" y="5396572"/>
            <a:ext cx="2882131" cy="629661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 algn="l">
              <a:lnSpc>
                <a:spcPct val="100000"/>
              </a:lnSpc>
              <a:buNone/>
              <a:defRPr sz="32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Edit</a:t>
            </a:r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8598693" y="5376420"/>
            <a:ext cx="2882131" cy="629661"/>
          </a:xfrm>
          <a:prstGeom prst="rect">
            <a:avLst/>
          </a:prstGeom>
        </p:spPr>
        <p:txBody>
          <a:bodyPr vert="horz" lIns="91430" tIns="45718" rIns="91430" bIns="45718" anchor="t"/>
          <a:lstStyle>
            <a:lvl1pPr marL="0" indent="0" algn="l">
              <a:lnSpc>
                <a:spcPct val="100000"/>
              </a:lnSpc>
              <a:buNone/>
              <a:defRPr sz="32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Edit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331" y="316402"/>
            <a:ext cx="1886436" cy="6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2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29" Type="http://schemas.openxmlformats.org/officeDocument/2006/relationships/image" Target="../media/image1.gi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623" y="334388"/>
            <a:ext cx="1886436" cy="533861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 bwMode="auto">
          <a:xfrm>
            <a:off x="8" y="6626744"/>
            <a:ext cx="2853641" cy="241709"/>
          </a:xfrm>
          <a:prstGeom prst="rect">
            <a:avLst/>
          </a:prstGeom>
          <a:solidFill>
            <a:srgbClr val="00A8E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2649024" y="6637197"/>
            <a:ext cx="6845909" cy="231256"/>
          </a:xfrm>
          <a:prstGeom prst="rect">
            <a:avLst/>
          </a:prstGeom>
          <a:solidFill>
            <a:srgbClr val="D03238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9386710" y="6605846"/>
            <a:ext cx="2805297" cy="262615"/>
          </a:xfrm>
          <a:prstGeom prst="rect">
            <a:avLst/>
          </a:prstGeom>
          <a:solidFill>
            <a:srgbClr val="82B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477855"/>
            <a:ext cx="12192000" cy="311668"/>
          </a:xfrm>
          <a:prstGeom prst="rect">
            <a:avLst/>
          </a:prstGeom>
          <a:solidFill>
            <a:srgbClr val="19191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>
              <a:solidFill>
                <a:srgbClr val="191919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4507" y="6516429"/>
            <a:ext cx="1011767" cy="233395"/>
          </a:xfrm>
          <a:prstGeom prst="rect">
            <a:avLst/>
          </a:prstGeom>
          <a:noFill/>
        </p:spPr>
        <p:txBody>
          <a:bodyPr lIns="91430" tIns="45718" rIns="91430" bIns="45718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fld id="{97119F8E-C621-CF4E-8456-E15588377C4A}" type="slidenum">
              <a:rPr lang="en-US" sz="1100" smtClean="0">
                <a:solidFill>
                  <a:schemeClr val="bg1">
                    <a:lumMod val="85000"/>
                  </a:schemeClr>
                </a:solidFill>
                <a:latin typeface="Open Sans"/>
                <a:cs typeface="Open Sans"/>
              </a:rPr>
              <a:pPr eaLnBrk="1" hangingPunct="1">
                <a:lnSpc>
                  <a:spcPct val="80000"/>
                </a:lnSpc>
                <a:defRPr/>
              </a:pPr>
              <a:t>‹#›</a:t>
            </a:fld>
            <a:endParaRPr lang="en-US" sz="1100" dirty="0" smtClean="0">
              <a:solidFill>
                <a:schemeClr val="bg1">
                  <a:lumMod val="85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216400" y="6516431"/>
            <a:ext cx="3776133" cy="212024"/>
          </a:xfrm>
          <a:prstGeom prst="rect">
            <a:avLst/>
          </a:prstGeom>
          <a:noFill/>
        </p:spPr>
        <p:txBody>
          <a:bodyPr wrap="square" lIns="91430" tIns="45718" rIns="91430" bIns="45718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80000"/>
              </a:lnSpc>
              <a:defRPr/>
            </a:pPr>
            <a:r>
              <a:rPr lang="en-US" sz="900" dirty="0" smtClean="0">
                <a:solidFill>
                  <a:schemeClr val="bg1">
                    <a:lumMod val="85000"/>
                  </a:schemeClr>
                </a:solidFill>
                <a:latin typeface="Open Sans"/>
                <a:cs typeface="Open Sans"/>
              </a:rPr>
              <a:t>COMPANY CONFIDENTIAL – DO NOT DISTRIBUTE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795059" y="6516429"/>
            <a:ext cx="1812888" cy="233395"/>
          </a:xfrm>
          <a:prstGeom prst="rect">
            <a:avLst/>
          </a:prstGeom>
          <a:noFill/>
        </p:spPr>
        <p:txBody>
          <a:bodyPr wrap="square" lIns="91430" tIns="45718" rIns="91430" bIns="45718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80000"/>
              </a:lnSpc>
              <a:defRPr/>
            </a:pP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Open Sans"/>
                <a:cs typeface="Open Sans"/>
              </a:rPr>
              <a:t>#Perform2014</a:t>
            </a:r>
          </a:p>
        </p:txBody>
      </p:sp>
    </p:spTree>
    <p:extLst>
      <p:ext uri="{BB962C8B-B14F-4D97-AF65-F5344CB8AC3E}">
        <p14:creationId xmlns:p14="http://schemas.microsoft.com/office/powerpoint/2010/main" val="85958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  <p:sldLayoutId id="2147484139" r:id="rId15"/>
    <p:sldLayoutId id="2147484140" r:id="rId16"/>
    <p:sldLayoutId id="2147484141" r:id="rId17"/>
    <p:sldLayoutId id="2147484142" r:id="rId18"/>
    <p:sldLayoutId id="2147484143" r:id="rId19"/>
    <p:sldLayoutId id="2147484144" r:id="rId20"/>
    <p:sldLayoutId id="2147484145" r:id="rId21"/>
    <p:sldLayoutId id="2147484147" r:id="rId22"/>
    <p:sldLayoutId id="2147484148" r:id="rId23"/>
    <p:sldLayoutId id="2147484149" r:id="rId24"/>
    <p:sldLayoutId id="2147484150" r:id="rId25"/>
    <p:sldLayoutId id="2147484151" r:id="rId26"/>
    <p:sldLayoutId id="2147484152" r:id="rId2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4000" kern="1200">
          <a:solidFill>
            <a:srgbClr val="EF6B24"/>
          </a:solidFill>
          <a:latin typeface="+mj-lt"/>
          <a:ea typeface="MS PGothic" panose="020B0600070205080204" pitchFamily="34" charset="-128"/>
          <a:cs typeface="Lucida Sans Unicode" pitchFamily="34" charset="0"/>
        </a:defRPr>
      </a:lvl1pPr>
      <a:lvl2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40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2pPr>
      <a:lvl3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40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3pPr>
      <a:lvl4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40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4pPr>
      <a:lvl5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40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5pPr>
      <a:lvl6pPr marL="609507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4000">
          <a:solidFill>
            <a:srgbClr val="EF6B24"/>
          </a:solidFill>
          <a:latin typeface="Calibri" charset="0"/>
          <a:ea typeface="ＭＳ Ｐゴシック" charset="-128"/>
        </a:defRPr>
      </a:lvl6pPr>
      <a:lvl7pPr marL="1219020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4000">
          <a:solidFill>
            <a:srgbClr val="EF6B24"/>
          </a:solidFill>
          <a:latin typeface="Calibri" charset="0"/>
          <a:ea typeface="ＭＳ Ｐゴシック" charset="-128"/>
        </a:defRPr>
      </a:lvl7pPr>
      <a:lvl8pPr marL="1828528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4000">
          <a:solidFill>
            <a:srgbClr val="EF6B24"/>
          </a:solidFill>
          <a:latin typeface="Calibri" charset="0"/>
          <a:ea typeface="ＭＳ Ｐゴシック" charset="-128"/>
        </a:defRPr>
      </a:lvl8pPr>
      <a:lvl9pPr marL="2438038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4000">
          <a:solidFill>
            <a:srgbClr val="EF6B24"/>
          </a:solidFill>
          <a:latin typeface="Calibri" charset="0"/>
          <a:ea typeface="ＭＳ Ｐゴシック" charset="-128"/>
        </a:defRPr>
      </a:lvl9pPr>
    </p:titleStyle>
    <p:bodyStyle>
      <a:lvl1pPr marL="226452" indent="-226452" algn="l" rtl="0" eaLnBrk="1" fontAlgn="base" hangingPunct="1">
        <a:lnSpc>
          <a:spcPct val="90000"/>
        </a:lnSpc>
        <a:spcBef>
          <a:spcPts val="800"/>
        </a:spcBef>
        <a:spcAft>
          <a:spcPts val="800"/>
        </a:spcAft>
        <a:buClr>
          <a:schemeClr val="accent2"/>
        </a:buClr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1pPr>
      <a:lvl2pPr marL="990454" indent="-380944" algn="l" rtl="0" eaLnBrk="1" fontAlgn="base" hangingPunct="1">
        <a:lnSpc>
          <a:spcPct val="90000"/>
        </a:lnSpc>
        <a:spcBef>
          <a:spcPts val="800"/>
        </a:spcBef>
        <a:spcAft>
          <a:spcPts val="800"/>
        </a:spcAft>
        <a:buClr>
          <a:schemeClr val="accent2"/>
        </a:buClr>
        <a:buFont typeface="Arial" charset="0"/>
        <a:buChar char="–"/>
        <a:defRPr sz="29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2pPr>
      <a:lvl3pPr marL="1523773" indent="-304752" algn="l" rtl="0" eaLnBrk="1" fontAlgn="base" hangingPunct="1">
        <a:lnSpc>
          <a:spcPct val="90000"/>
        </a:lnSpc>
        <a:spcBef>
          <a:spcPts val="800"/>
        </a:spcBef>
        <a:spcAft>
          <a:spcPts val="800"/>
        </a:spcAft>
        <a:buClr>
          <a:schemeClr val="accent2"/>
        </a:buClr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3pPr>
      <a:lvl4pPr marL="2133280" indent="-304752" algn="l" rtl="0" eaLnBrk="1" fontAlgn="base" hangingPunct="1">
        <a:lnSpc>
          <a:spcPct val="90000"/>
        </a:lnSpc>
        <a:spcBef>
          <a:spcPts val="800"/>
        </a:spcBef>
        <a:spcAft>
          <a:spcPts val="800"/>
        </a:spcAft>
        <a:buClr>
          <a:schemeClr val="accent2"/>
        </a:buClr>
        <a:buFont typeface="Arial" charset="0"/>
        <a:buChar char="–"/>
        <a:defRPr sz="21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4pPr>
      <a:lvl5pPr marL="2742790" indent="-30475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700" kern="1200">
          <a:solidFill>
            <a:schemeClr val="tx1"/>
          </a:solidFill>
          <a:latin typeface="Lucida Sans Unicode" pitchFamily="34" charset="0"/>
          <a:ea typeface="MS PGothic" panose="020B0600070205080204" pitchFamily="34" charset="-128"/>
          <a:cs typeface="Lucida Sans Unicode" pitchFamily="34" charset="0"/>
        </a:defRPr>
      </a:lvl5pPr>
      <a:lvl6pPr marL="3352296" indent="-304752" algn="l" defTabSz="121902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808" indent="-304752" algn="l" defTabSz="121902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16" indent="-304752" algn="l" defTabSz="121902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824" indent="-304752" algn="l" defTabSz="121902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07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20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28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38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544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051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0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069" algn="l" defTabSz="12190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bit.ly/13oUgpH" TargetMode="External"/><Relationship Id="rId3" Type="http://schemas.openxmlformats.org/officeDocument/2006/relationships/hyperlink" Target="http://bit.ly/13oUhd1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chiark.greenend.org.uk/~sgtatham/putty/download.html" TargetMode="External"/><Relationship Id="rId3" Type="http://schemas.openxmlformats.org/officeDocument/2006/relationships/hyperlink" Target="http://www.bitvise.com/ssh-client-download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chiark.greenend.org.uk/~sgtatham/putty/download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49851" y="4404044"/>
            <a:ext cx="9591932" cy="1733763"/>
          </a:xfrm>
        </p:spPr>
        <p:txBody>
          <a:bodyPr/>
          <a:lstStyle/>
          <a:p>
            <a:r>
              <a:rPr lang="en-US" b="1" dirty="0"/>
              <a:t>Continuous Delivery with Dynatrace</a:t>
            </a:r>
            <a:br>
              <a:rPr lang="en-US" b="1" dirty="0"/>
            </a:br>
            <a:r>
              <a:rPr lang="en-US" b="1" dirty="0"/>
              <a:t>Demo Environment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7117732" y="5156520"/>
            <a:ext cx="4840329" cy="703465"/>
          </a:xfrm>
          <a:prstGeom prst="rect">
            <a:avLst/>
          </a:prstGeom>
        </p:spPr>
        <p:txBody>
          <a:bodyPr lIns="91430" tIns="45718" rIns="91430" bIns="45718"/>
          <a:lstStyle/>
          <a:p>
            <a:pPr marL="0" indent="0" algn="r">
              <a:spcBef>
                <a:spcPts val="267"/>
              </a:spcBef>
              <a:spcAft>
                <a:spcPts val="267"/>
              </a:spcAft>
              <a:buNone/>
            </a:pPr>
            <a:r>
              <a:rPr lang="en-US" sz="1600" b="1" dirty="0">
                <a:latin typeface="Open Sans"/>
                <a:cs typeface="Open Sans"/>
              </a:rPr>
              <a:t>Martin Etmajer</a:t>
            </a:r>
          </a:p>
          <a:p>
            <a:pPr marL="0" indent="0" algn="r">
              <a:spcBef>
                <a:spcPts val="267"/>
              </a:spcBef>
              <a:spcAft>
                <a:spcPts val="267"/>
              </a:spcAft>
              <a:buNone/>
            </a:pPr>
            <a:r>
              <a:rPr lang="en-US" sz="1600" b="1" dirty="0" err="1">
                <a:latin typeface="Open Sans"/>
                <a:cs typeface="Open Sans"/>
              </a:rPr>
              <a:t>martin.etmajer@dynatrace.com</a:t>
            </a:r>
            <a:endParaRPr lang="en-US" sz="1600" b="1" dirty="0">
              <a:latin typeface="Open Sans"/>
              <a:cs typeface="Open Sans"/>
            </a:endParaRPr>
          </a:p>
          <a:p>
            <a:pPr marL="0" indent="0" algn="r">
              <a:spcBef>
                <a:spcPts val="267"/>
              </a:spcBef>
              <a:spcAft>
                <a:spcPts val="267"/>
              </a:spcAft>
              <a:buNone/>
            </a:pPr>
            <a:r>
              <a:rPr lang="en-US" sz="1600" b="1" dirty="0">
                <a:latin typeface="Open Sans"/>
                <a:cs typeface="Open Sans"/>
              </a:rPr>
              <a:t>Senior Technology Strategist @ </a:t>
            </a:r>
            <a:r>
              <a:rPr lang="en-US" sz="1600" b="1" dirty="0" err="1">
                <a:latin typeface="Open Sans"/>
                <a:cs typeface="Open Sans"/>
              </a:rPr>
              <a:t>Dynatrace</a:t>
            </a:r>
            <a:endParaRPr lang="en-US" sz="1600" b="1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3605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034791" y="3975527"/>
            <a:ext cx="1222376" cy="1323439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marL="228584" indent="-228584"/>
            <a:r>
              <a:rPr lang="en-US" sz="7900" dirty="0">
                <a:solidFill>
                  <a:schemeClr val="tx2">
                    <a:lumMod val="75000"/>
                    <a:lumOff val="25000"/>
                  </a:schemeClr>
                </a:solidFill>
                <a:latin typeface="FontAwesome Regular"/>
              </a:rPr>
              <a:t>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588135" y="3975527"/>
            <a:ext cx="1222376" cy="1323439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marL="228584" indent="-228584"/>
            <a:r>
              <a:rPr lang="en-US" sz="79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FontAwesome Regular"/>
              </a:rPr>
              <a:t>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53575" y="1428754"/>
            <a:ext cx="1222376" cy="1323439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marL="228584" indent="-228584"/>
            <a:r>
              <a:rPr lang="en-US" sz="79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FontAwesome Regular"/>
              </a:rPr>
              <a:t></a:t>
            </a:r>
          </a:p>
        </p:txBody>
      </p:sp>
      <p:pic>
        <p:nvPicPr>
          <p:cNvPr id="14" name="Picture 13" descr="derb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296" y="1594444"/>
            <a:ext cx="1612053" cy="11284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Overview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5751" y="1428754"/>
            <a:ext cx="1222376" cy="1323439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marL="228584" indent="-228584"/>
            <a:r>
              <a:rPr lang="en-US" sz="7900" dirty="0">
                <a:solidFill>
                  <a:schemeClr val="tx2">
                    <a:lumMod val="75000"/>
                    <a:lumOff val="25000"/>
                  </a:schemeClr>
                </a:solidFill>
                <a:latin typeface="FontAwesome Regular"/>
              </a:rPr>
              <a:t>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3964" y="2714628"/>
            <a:ext cx="1762017" cy="800217"/>
          </a:xfrm>
          <a:prstGeom prst="rect">
            <a:avLst/>
          </a:prstGeom>
          <a:noFill/>
        </p:spPr>
        <p:txBody>
          <a:bodyPr wrap="none" lIns="91434" tIns="45718" rIns="91434" bIns="45718" rtlCol="0">
            <a:spAutoFit/>
          </a:bodyPr>
          <a:lstStyle/>
          <a:p>
            <a:pPr marL="228584" indent="-228584" algn="ctr"/>
            <a:r>
              <a:rPr lang="en-US" sz="2300" dirty="0">
                <a:latin typeface="Open Sans"/>
                <a:cs typeface="Open Sans"/>
              </a:rPr>
              <a:t>Web Server</a:t>
            </a:r>
          </a:p>
          <a:p>
            <a:pPr marL="228584" indent="-228584" algn="ctr"/>
            <a:endParaRPr lang="en-US" sz="2300" dirty="0">
              <a:latin typeface="Open Sans"/>
              <a:cs typeface="Open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10025" y="1428754"/>
            <a:ext cx="1222376" cy="1323439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marL="228584" indent="-228584"/>
            <a:r>
              <a:rPr lang="en-US" sz="7900" dirty="0">
                <a:solidFill>
                  <a:schemeClr val="tx2">
                    <a:lumMod val="75000"/>
                    <a:lumOff val="25000"/>
                  </a:schemeClr>
                </a:solidFill>
                <a:latin typeface="FontAwesome Regular"/>
              </a:rPr>
              <a:t>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41232" y="2714628"/>
            <a:ext cx="2682397" cy="800217"/>
          </a:xfrm>
          <a:prstGeom prst="rect">
            <a:avLst/>
          </a:prstGeom>
          <a:noFill/>
        </p:spPr>
        <p:txBody>
          <a:bodyPr wrap="none" lIns="91434" tIns="45718" rIns="91434" bIns="45718" rtlCol="0">
            <a:spAutoFit/>
          </a:bodyPr>
          <a:lstStyle/>
          <a:p>
            <a:pPr marL="228584" indent="-228584" algn="ctr"/>
            <a:r>
              <a:rPr lang="en-US" sz="2300" dirty="0">
                <a:latin typeface="Open Sans"/>
                <a:cs typeface="Open Sans"/>
              </a:rPr>
              <a:t>Frontend</a:t>
            </a:r>
          </a:p>
          <a:p>
            <a:pPr marL="228584" indent="-228584" algn="ctr"/>
            <a:r>
              <a:rPr lang="en-US" sz="2300" dirty="0">
                <a:latin typeface="Open Sans"/>
                <a:cs typeface="Open Sans"/>
              </a:rPr>
              <a:t>Application Server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99300" y="1428754"/>
            <a:ext cx="1222376" cy="1323439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marL="228584" indent="-228584"/>
            <a:r>
              <a:rPr lang="en-US" sz="7900" dirty="0">
                <a:solidFill>
                  <a:schemeClr val="tx2">
                    <a:lumMod val="75000"/>
                    <a:lumOff val="25000"/>
                  </a:schemeClr>
                </a:solidFill>
                <a:latin typeface="FontAwesome Regular"/>
              </a:rPr>
              <a:t>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14632" y="2714628"/>
            <a:ext cx="2682397" cy="800217"/>
          </a:xfrm>
          <a:prstGeom prst="rect">
            <a:avLst/>
          </a:prstGeom>
          <a:noFill/>
        </p:spPr>
        <p:txBody>
          <a:bodyPr wrap="none" lIns="91434" tIns="45718" rIns="91434" bIns="45718" rtlCol="0">
            <a:spAutoFit/>
          </a:bodyPr>
          <a:lstStyle/>
          <a:p>
            <a:pPr marL="228584" indent="-228584" algn="ctr"/>
            <a:r>
              <a:rPr lang="en-US" sz="2300" dirty="0">
                <a:latin typeface="Open Sans"/>
                <a:cs typeface="Open Sans"/>
              </a:rPr>
              <a:t>Backend</a:t>
            </a:r>
          </a:p>
          <a:p>
            <a:pPr marL="228584" indent="-228584" algn="ctr"/>
            <a:r>
              <a:rPr lang="en-US" sz="2300" dirty="0">
                <a:latin typeface="Open Sans"/>
                <a:cs typeface="Open Sans"/>
              </a:rPr>
              <a:t>Application Server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361065" y="2714625"/>
            <a:ext cx="1447283" cy="446275"/>
          </a:xfrm>
          <a:prstGeom prst="rect">
            <a:avLst/>
          </a:prstGeom>
          <a:noFill/>
        </p:spPr>
        <p:txBody>
          <a:bodyPr wrap="none" lIns="91434" tIns="45718" rIns="91434" bIns="45718" rtlCol="0">
            <a:spAutoFit/>
          </a:bodyPr>
          <a:lstStyle/>
          <a:p>
            <a:pPr marL="228584" indent="-228584" algn="ctr"/>
            <a:r>
              <a:rPr lang="en-US" sz="2300" dirty="0"/>
              <a:t>Database</a:t>
            </a:r>
          </a:p>
        </p:txBody>
      </p:sp>
      <p:cxnSp>
        <p:nvCxnSpPr>
          <p:cNvPr id="6" name="Straight Arrow Connector 5"/>
          <p:cNvCxnSpPr>
            <a:stCxn id="20" idx="3"/>
            <a:endCxn id="22" idx="1"/>
          </p:cNvCxnSpPr>
          <p:nvPr/>
        </p:nvCxnSpPr>
        <p:spPr>
          <a:xfrm>
            <a:off x="8321677" y="2090471"/>
            <a:ext cx="1231899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3"/>
            <a:endCxn id="20" idx="1"/>
          </p:cNvCxnSpPr>
          <p:nvPr/>
        </p:nvCxnSpPr>
        <p:spPr>
          <a:xfrm>
            <a:off x="5232401" y="2090471"/>
            <a:ext cx="1866899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3"/>
            <a:endCxn id="11" idx="1"/>
          </p:cNvCxnSpPr>
          <p:nvPr/>
        </p:nvCxnSpPr>
        <p:spPr>
          <a:xfrm>
            <a:off x="2778129" y="2090471"/>
            <a:ext cx="1231899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omca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579" y="1600203"/>
            <a:ext cx="1540359" cy="1098551"/>
          </a:xfrm>
          <a:prstGeom prst="rect">
            <a:avLst/>
          </a:prstGeom>
        </p:spPr>
      </p:pic>
      <p:pic>
        <p:nvPicPr>
          <p:cNvPr id="29" name="Picture 28" descr="tomca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29" y="1609729"/>
            <a:ext cx="1540359" cy="10985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7116" y="1157131"/>
            <a:ext cx="2151016" cy="420628"/>
          </a:xfrm>
          <a:prstGeom prst="rect">
            <a:avLst/>
          </a:prstGeom>
          <a:noFill/>
        </p:spPr>
        <p:txBody>
          <a:bodyPr wrap="none" lIns="91434" tIns="45718" rIns="91434" bIns="45718" rtlCol="0">
            <a:spAutoFit/>
          </a:bodyPr>
          <a:lstStyle/>
          <a:p>
            <a:pPr marL="228584" indent="-228584"/>
            <a:r>
              <a:rPr lang="en-US" sz="2100" dirty="0">
                <a:latin typeface="Open Sans"/>
                <a:cs typeface="Open Sans"/>
              </a:rPr>
              <a:t>Apache Tomcat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51576" y="1157131"/>
            <a:ext cx="2151016" cy="420628"/>
          </a:xfrm>
          <a:prstGeom prst="rect">
            <a:avLst/>
          </a:prstGeom>
          <a:noFill/>
        </p:spPr>
        <p:txBody>
          <a:bodyPr wrap="none" lIns="91434" tIns="45718" rIns="91434" bIns="45718" rtlCol="0">
            <a:spAutoFit/>
          </a:bodyPr>
          <a:lstStyle/>
          <a:p>
            <a:pPr marL="228584" indent="-228584"/>
            <a:r>
              <a:rPr lang="en-US" sz="2100" dirty="0">
                <a:latin typeface="Open Sans"/>
                <a:cs typeface="Open Sans"/>
              </a:rPr>
              <a:t>Apache Tomcat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39943" y="1157131"/>
            <a:ext cx="1129236" cy="420628"/>
          </a:xfrm>
          <a:prstGeom prst="rect">
            <a:avLst/>
          </a:prstGeom>
          <a:noFill/>
        </p:spPr>
        <p:txBody>
          <a:bodyPr wrap="none" lIns="91434" tIns="45718" rIns="91434" bIns="45718" rtlCol="0">
            <a:spAutoFit/>
          </a:bodyPr>
          <a:lstStyle/>
          <a:p>
            <a:pPr marL="228584" indent="-228584"/>
            <a:r>
              <a:rPr lang="en-US" sz="2100" dirty="0">
                <a:latin typeface="Open Sans"/>
                <a:cs typeface="Open Sans"/>
              </a:rPr>
              <a:t>Apache</a:t>
            </a:r>
          </a:p>
        </p:txBody>
      </p:sp>
      <p:pic>
        <p:nvPicPr>
          <p:cNvPr id="9" name="Picture 8" descr="apache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51" y="1689948"/>
            <a:ext cx="1838959" cy="91101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098349" y="1157131"/>
            <a:ext cx="1970411" cy="420628"/>
          </a:xfrm>
          <a:prstGeom prst="rect">
            <a:avLst/>
          </a:prstGeom>
          <a:noFill/>
        </p:spPr>
        <p:txBody>
          <a:bodyPr wrap="none" lIns="91434" tIns="45718" rIns="91434" bIns="45718" rtlCol="0">
            <a:spAutoFit/>
          </a:bodyPr>
          <a:lstStyle/>
          <a:p>
            <a:pPr marL="228584" indent="-228584" algn="ctr"/>
            <a:r>
              <a:rPr lang="en-US" sz="2100" dirty="0">
                <a:latin typeface="Open Sans"/>
                <a:cs typeface="Open Sans"/>
              </a:rPr>
              <a:t>Apache Derby</a:t>
            </a:r>
          </a:p>
        </p:txBody>
      </p:sp>
      <p:pic>
        <p:nvPicPr>
          <p:cNvPr id="15" name="Picture 14" descr="jenkins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64" y="4067388"/>
            <a:ext cx="937353" cy="1297093"/>
          </a:xfrm>
          <a:prstGeom prst="rect">
            <a:avLst/>
          </a:prstGeom>
        </p:spPr>
      </p:pic>
      <p:pic>
        <p:nvPicPr>
          <p:cNvPr id="16" name="Picture 15" descr="git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53" y="4104640"/>
            <a:ext cx="1097280" cy="10972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774433" y="5247852"/>
            <a:ext cx="708175" cy="446275"/>
          </a:xfrm>
          <a:prstGeom prst="rect">
            <a:avLst/>
          </a:prstGeom>
          <a:noFill/>
        </p:spPr>
        <p:txBody>
          <a:bodyPr wrap="none" lIns="91434" tIns="45718" rIns="91434" bIns="45718" rtlCol="0">
            <a:spAutoFit/>
          </a:bodyPr>
          <a:lstStyle/>
          <a:p>
            <a:pPr marL="228584" indent="-228584" algn="ctr"/>
            <a:r>
              <a:rPr lang="en-US" sz="2300" dirty="0">
                <a:latin typeface="Open Sans"/>
                <a:cs typeface="Open Sans"/>
              </a:rPr>
              <a:t>VCS</a:t>
            </a:r>
          </a:p>
        </p:txBody>
      </p:sp>
      <p:cxnSp>
        <p:nvCxnSpPr>
          <p:cNvPr id="44" name="Straight Arrow Connector 43"/>
          <p:cNvCxnSpPr>
            <a:stCxn id="47" idx="3"/>
            <a:endCxn id="42" idx="1"/>
          </p:cNvCxnSpPr>
          <p:nvPr/>
        </p:nvCxnSpPr>
        <p:spPr>
          <a:xfrm>
            <a:off x="2810511" y="4637244"/>
            <a:ext cx="1224280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865063" y="3690359"/>
            <a:ext cx="560837" cy="420628"/>
          </a:xfrm>
          <a:prstGeom prst="rect">
            <a:avLst/>
          </a:prstGeom>
          <a:noFill/>
        </p:spPr>
        <p:txBody>
          <a:bodyPr wrap="none" lIns="91434" tIns="45718" rIns="91434" bIns="45718" rtlCol="0">
            <a:spAutoFit/>
          </a:bodyPr>
          <a:lstStyle/>
          <a:p>
            <a:pPr marL="228584" indent="-228584" algn="ctr"/>
            <a:r>
              <a:rPr lang="en-US" sz="2100" dirty="0">
                <a:latin typeface="Open Sans"/>
                <a:cs typeface="Open Sans"/>
              </a:rPr>
              <a:t>Git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03483" y="5247852"/>
            <a:ext cx="2589648" cy="446275"/>
          </a:xfrm>
          <a:prstGeom prst="rect">
            <a:avLst/>
          </a:prstGeom>
          <a:noFill/>
        </p:spPr>
        <p:txBody>
          <a:bodyPr wrap="none" lIns="91434" tIns="45718" rIns="91434" bIns="45718" rtlCol="0">
            <a:spAutoFit/>
          </a:bodyPr>
          <a:lstStyle/>
          <a:p>
            <a:pPr marL="228584" indent="-228584" algn="ctr"/>
            <a:r>
              <a:rPr lang="en-US" sz="2300" dirty="0">
                <a:latin typeface="Open Sans"/>
                <a:cs typeface="Open Sans"/>
              </a:rPr>
              <a:t>Build Automation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034611" y="3690359"/>
            <a:ext cx="1125095" cy="420628"/>
          </a:xfrm>
          <a:prstGeom prst="rect">
            <a:avLst/>
          </a:prstGeom>
          <a:noFill/>
        </p:spPr>
        <p:txBody>
          <a:bodyPr wrap="none" lIns="91434" tIns="45718" rIns="91434" bIns="45718" rtlCol="0">
            <a:spAutoFit/>
          </a:bodyPr>
          <a:lstStyle/>
          <a:p>
            <a:pPr marL="228584" indent="-228584" algn="ctr"/>
            <a:r>
              <a:rPr lang="en-US" sz="2100" dirty="0">
                <a:latin typeface="Open Sans"/>
                <a:cs typeface="Open Sans"/>
              </a:rPr>
              <a:t>Jenkins</a:t>
            </a:r>
          </a:p>
        </p:txBody>
      </p:sp>
      <p:pic>
        <p:nvPicPr>
          <p:cNvPr id="58" name="dynaTrace Serv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2009" y="3834550"/>
            <a:ext cx="1467611" cy="14590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9277392" y="5251239"/>
            <a:ext cx="1587843" cy="446272"/>
          </a:xfrm>
          <a:prstGeom prst="rect">
            <a:avLst/>
          </a:prstGeom>
          <a:noFill/>
        </p:spPr>
        <p:txBody>
          <a:bodyPr wrap="none" lIns="91434" tIns="45718" rIns="91434" bIns="45718" rtlCol="0">
            <a:spAutoFit/>
          </a:bodyPr>
          <a:lstStyle/>
          <a:p>
            <a:pPr marL="228584" indent="-228584" algn="ctr"/>
            <a:r>
              <a:rPr lang="en-US" sz="2300" dirty="0">
                <a:latin typeface="Open Sans"/>
                <a:cs typeface="Open Sans"/>
              </a:rPr>
              <a:t>Dynatrace</a:t>
            </a:r>
          </a:p>
        </p:txBody>
      </p:sp>
      <p:cxnSp>
        <p:nvCxnSpPr>
          <p:cNvPr id="64" name="Elbow Connector 63"/>
          <p:cNvCxnSpPr>
            <a:stCxn id="42" idx="3"/>
          </p:cNvCxnSpPr>
          <p:nvPr/>
        </p:nvCxnSpPr>
        <p:spPr>
          <a:xfrm flipV="1">
            <a:off x="5257170" y="3589870"/>
            <a:ext cx="906567" cy="1047377"/>
          </a:xfrm>
          <a:prstGeom prst="bentConnector2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749975" y="4213013"/>
            <a:ext cx="1255044" cy="389851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marL="304776" indent="-304776"/>
            <a:r>
              <a:rPr lang="en-US" sz="1700" i="1" dirty="0">
                <a:latin typeface="Open Sans"/>
                <a:cs typeface="Open Sans"/>
              </a:rPr>
              <a:t>check out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13173" y="4213014"/>
            <a:ext cx="961609" cy="389845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marL="304776" indent="-304776" algn="ctr"/>
            <a:r>
              <a:rPr lang="en-US" sz="1700" i="1" dirty="0">
                <a:latin typeface="Open Sans"/>
                <a:cs typeface="Open Sans"/>
              </a:rPr>
              <a:t>deploy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953527" y="5658822"/>
            <a:ext cx="1198544" cy="389845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marL="304776" indent="-304776" algn="ctr"/>
            <a:r>
              <a:rPr lang="en-US" sz="1700" i="1" dirty="0">
                <a:latin typeface="Open Sans"/>
                <a:cs typeface="Open Sans"/>
              </a:rPr>
              <a:t>unit tests</a:t>
            </a:r>
          </a:p>
        </p:txBody>
      </p:sp>
    </p:spTree>
    <p:extLst>
      <p:ext uri="{BB962C8B-B14F-4D97-AF65-F5344CB8AC3E}">
        <p14:creationId xmlns:p14="http://schemas.microsoft.com/office/powerpoint/2010/main" val="255757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7" grpId="0"/>
      <p:bldP spid="22" grpId="0"/>
      <p:bldP spid="10" grpId="0"/>
      <p:bldP spid="11" grpId="0"/>
      <p:bldP spid="20" grpId="0"/>
      <p:bldP spid="7" grpId="0"/>
      <p:bldP spid="30" grpId="0"/>
      <p:bldP spid="24" grpId="0"/>
      <p:bldP spid="27" grpId="0"/>
      <p:bldP spid="45" grpId="0"/>
      <p:bldP spid="50" grpId="0"/>
      <p:bldP spid="59" grpId="0"/>
      <p:bldP spid="68" grpId="0"/>
      <p:bldP spid="69" grpId="0"/>
      <p:bldP spid="46" grpId="0"/>
      <p:bldP spid="4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derb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148" y="2050099"/>
            <a:ext cx="1612053" cy="112843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8771839" y="1910405"/>
            <a:ext cx="1272111" cy="1354201"/>
          </a:xfrm>
          <a:prstGeom prst="rect">
            <a:avLst/>
          </a:prstGeom>
        </p:spPr>
        <p:txBody>
          <a:bodyPr wrap="none" lIns="121896" tIns="60948" rIns="121896" bIns="60948">
            <a:spAutoFit/>
          </a:bodyPr>
          <a:lstStyle/>
          <a:p>
            <a:r>
              <a:rPr lang="en-US" sz="8000">
                <a:solidFill>
                  <a:schemeClr val="accent3"/>
                </a:solidFill>
                <a:latin typeface="Open Sans"/>
                <a:cs typeface="Open Sans"/>
              </a:rPr>
              <a:t>✔</a:t>
            </a:r>
          </a:p>
        </p:txBody>
      </p:sp>
      <p:pic>
        <p:nvPicPr>
          <p:cNvPr id="17" name="Picture 16" descr="tomca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739" y="2061081"/>
            <a:ext cx="1540359" cy="1098551"/>
          </a:xfrm>
          <a:prstGeom prst="rect">
            <a:avLst/>
          </a:prstGeom>
        </p:spPr>
      </p:pic>
      <p:pic>
        <p:nvPicPr>
          <p:cNvPr id="22" name="Picture 21" descr="apache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59" y="2150820"/>
            <a:ext cx="1838959" cy="911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91" y="335031"/>
            <a:ext cx="10993967" cy="646924"/>
          </a:xfrm>
        </p:spPr>
        <p:txBody>
          <a:bodyPr lIns="91422" tIns="45718" rIns="91422" bIns="45718"/>
          <a:lstStyle/>
          <a:p>
            <a:pPr>
              <a:lnSpc>
                <a:spcPct val="100000"/>
              </a:lnSpc>
            </a:pPr>
            <a:r>
              <a:rPr lang="en-US" dirty="0" err="1" smtClean="0"/>
              <a:t>What gets deployed?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33972" y="3175505"/>
            <a:ext cx="1762017" cy="800217"/>
          </a:xfrm>
          <a:prstGeom prst="rect">
            <a:avLst/>
          </a:prstGeom>
          <a:noFill/>
        </p:spPr>
        <p:txBody>
          <a:bodyPr wrap="none" lIns="91422" tIns="45718" rIns="91422" bIns="45718" rtlCol="0">
            <a:spAutoFit/>
          </a:bodyPr>
          <a:lstStyle/>
          <a:p>
            <a:pPr marL="228552" indent="-228552" algn="ctr"/>
            <a:r>
              <a:rPr lang="en-US" sz="2300" dirty="0">
                <a:latin typeface="Open Sans"/>
                <a:cs typeface="Open Sans"/>
              </a:rPr>
              <a:t>Web Server</a:t>
            </a:r>
          </a:p>
          <a:p>
            <a:pPr marL="228552" indent="-228552" algn="ctr"/>
            <a:endParaRPr lang="en-US" sz="2300" dirty="0">
              <a:latin typeface="Open Sans"/>
              <a:cs typeface="Open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42404" y="3175501"/>
            <a:ext cx="2682373" cy="446272"/>
          </a:xfrm>
          <a:prstGeom prst="rect">
            <a:avLst/>
          </a:prstGeom>
          <a:noFill/>
        </p:spPr>
        <p:txBody>
          <a:bodyPr wrap="none" lIns="91422" tIns="45718" rIns="91422" bIns="45718" rtlCol="0">
            <a:spAutoFit/>
          </a:bodyPr>
          <a:lstStyle/>
          <a:p>
            <a:pPr marL="228552" indent="-228552" algn="ctr"/>
            <a:r>
              <a:rPr lang="en-US" sz="2300" dirty="0">
                <a:latin typeface="Open Sans"/>
                <a:cs typeface="Open Sans"/>
              </a:rPr>
              <a:t>Application Server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30281" y="3175497"/>
            <a:ext cx="1447283" cy="446275"/>
          </a:xfrm>
          <a:prstGeom prst="rect">
            <a:avLst/>
          </a:prstGeom>
          <a:noFill/>
        </p:spPr>
        <p:txBody>
          <a:bodyPr wrap="none" lIns="91422" tIns="45718" rIns="91422" bIns="45718" rtlCol="0">
            <a:spAutoFit/>
          </a:bodyPr>
          <a:lstStyle/>
          <a:p>
            <a:pPr marL="228552" indent="-228552" algn="ctr"/>
            <a:r>
              <a:rPr lang="en-US" sz="2300" dirty="0"/>
              <a:t>Database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78268" y="1618003"/>
            <a:ext cx="2151016" cy="420628"/>
          </a:xfrm>
          <a:prstGeom prst="rect">
            <a:avLst/>
          </a:prstGeom>
          <a:noFill/>
        </p:spPr>
        <p:txBody>
          <a:bodyPr wrap="none" lIns="91422" tIns="45718" rIns="91422" bIns="45718" rtlCol="0">
            <a:spAutoFit/>
          </a:bodyPr>
          <a:lstStyle/>
          <a:p>
            <a:pPr marL="228552" indent="-228552"/>
            <a:r>
              <a:rPr lang="en-US" sz="2100" dirty="0">
                <a:latin typeface="Open Sans"/>
                <a:cs typeface="Open Sans"/>
              </a:rPr>
              <a:t>Apache Tomcat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39943" y="1618003"/>
            <a:ext cx="1129236" cy="420628"/>
          </a:xfrm>
          <a:prstGeom prst="rect">
            <a:avLst/>
          </a:prstGeom>
          <a:noFill/>
        </p:spPr>
        <p:txBody>
          <a:bodyPr wrap="none" lIns="91422" tIns="45718" rIns="91422" bIns="45718" rtlCol="0">
            <a:spAutoFit/>
          </a:bodyPr>
          <a:lstStyle/>
          <a:p>
            <a:pPr marL="228552" indent="-228552"/>
            <a:r>
              <a:rPr lang="en-US" sz="2100" dirty="0">
                <a:latin typeface="Open Sans"/>
                <a:cs typeface="Open Sans"/>
              </a:rPr>
              <a:t>Apache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67589" y="1618010"/>
            <a:ext cx="1970379" cy="420625"/>
          </a:xfrm>
          <a:prstGeom prst="rect">
            <a:avLst/>
          </a:prstGeom>
          <a:noFill/>
        </p:spPr>
        <p:txBody>
          <a:bodyPr wrap="none" lIns="91422" tIns="45718" rIns="91422" bIns="45718" rtlCol="0">
            <a:spAutoFit/>
          </a:bodyPr>
          <a:lstStyle/>
          <a:p>
            <a:pPr marL="228552" indent="-228552" algn="ctr"/>
            <a:r>
              <a:rPr lang="en-US" sz="2100" dirty="0">
                <a:latin typeface="Open Sans"/>
                <a:cs typeface="Open Sans"/>
              </a:rPr>
              <a:t>Apache Derby</a:t>
            </a:r>
          </a:p>
        </p:txBody>
      </p:sp>
      <p:pic>
        <p:nvPicPr>
          <p:cNvPr id="24" name="Picture 2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4145" y="3996173"/>
            <a:ext cx="1136915" cy="11303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3975008"/>
            <a:ext cx="1185333" cy="11853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0" y="3996176"/>
            <a:ext cx="1185333" cy="11853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7000" y="4080844"/>
            <a:ext cx="1185333" cy="118533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889999" y="3856478"/>
            <a:ext cx="952500" cy="1354217"/>
          </a:xfrm>
          <a:prstGeom prst="rect">
            <a:avLst/>
          </a:prstGeom>
          <a:noFill/>
        </p:spPr>
        <p:txBody>
          <a:bodyPr wrap="square" lIns="121912" tIns="60956" rIns="121912" bIns="60956" rtlCol="0">
            <a:spAutoFit/>
          </a:bodyPr>
          <a:lstStyle/>
          <a:p>
            <a:pPr marL="304776" indent="-304776"/>
            <a:r>
              <a:rPr 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 Regular"/>
                <a:cs typeface="FontAwesome Regular"/>
              </a:rPr>
              <a:t>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85342" y="5105310"/>
            <a:ext cx="938702" cy="400101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marL="304776" indent="-304776"/>
            <a:r>
              <a:rPr lang="en-US" dirty="0">
                <a:latin typeface="Open Sans"/>
                <a:cs typeface="Open Sans"/>
              </a:rPr>
              <a:t>Config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50750" y="5118010"/>
            <a:ext cx="938702" cy="400101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marL="304776" indent="-304776"/>
            <a:r>
              <a:rPr lang="en-US" dirty="0">
                <a:latin typeface="Open Sans"/>
                <a:cs typeface="Open Sans"/>
              </a:rPr>
              <a:t>Config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84337" y="5118010"/>
            <a:ext cx="1118239" cy="400101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marL="304776" indent="-304776"/>
            <a:r>
              <a:rPr lang="en-US" dirty="0">
                <a:latin typeface="Open Sans"/>
                <a:cs typeface="Open Sans"/>
              </a:rPr>
              <a:t>Binaries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90750" y="5118010"/>
            <a:ext cx="871414" cy="400101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marL="304776" indent="-304776"/>
            <a:r>
              <a:rPr lang="en-US" dirty="0">
                <a:latin typeface="Open Sans"/>
                <a:cs typeface="Open Sans"/>
              </a:rPr>
              <a:t>Agent</a:t>
            </a:r>
          </a:p>
        </p:txBody>
      </p:sp>
      <p:pic>
        <p:nvPicPr>
          <p:cNvPr id="39" name="Picture 3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5345" y="3945373"/>
            <a:ext cx="1136915" cy="11303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2407837" y="5109542"/>
            <a:ext cx="871414" cy="400101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marL="304776" indent="-304776"/>
            <a:r>
              <a:rPr lang="en-US" dirty="0">
                <a:latin typeface="Open Sans"/>
                <a:cs typeface="Open Sans"/>
              </a:rPr>
              <a:t>Agent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058868" y="5118010"/>
            <a:ext cx="752729" cy="400101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pPr marL="304776" indent="-304776"/>
            <a:r>
              <a:rPr lang="en-US" dirty="0">
                <a:latin typeface="Open Sans"/>
                <a:cs typeface="Open Sans"/>
              </a:rPr>
              <a:t>Data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520139" y="1910405"/>
            <a:ext cx="1272111" cy="1354201"/>
          </a:xfrm>
          <a:prstGeom prst="rect">
            <a:avLst/>
          </a:prstGeom>
        </p:spPr>
        <p:txBody>
          <a:bodyPr wrap="none" lIns="121896" tIns="60948" rIns="121896" bIns="60948">
            <a:spAutoFit/>
          </a:bodyPr>
          <a:lstStyle/>
          <a:p>
            <a:r>
              <a:rPr lang="en-US" sz="8000">
                <a:solidFill>
                  <a:schemeClr val="accent3"/>
                </a:solidFill>
                <a:latin typeface="Open Sans"/>
                <a:cs typeface="Open Sans"/>
              </a:rPr>
              <a:t>✔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194673" y="1910405"/>
            <a:ext cx="1272111" cy="1354201"/>
          </a:xfrm>
          <a:prstGeom prst="rect">
            <a:avLst/>
          </a:prstGeom>
        </p:spPr>
        <p:txBody>
          <a:bodyPr wrap="none" lIns="121896" tIns="60948" rIns="121896" bIns="60948">
            <a:spAutoFit/>
          </a:bodyPr>
          <a:lstStyle/>
          <a:p>
            <a:r>
              <a:rPr lang="en-US" sz="8000">
                <a:solidFill>
                  <a:schemeClr val="accent3"/>
                </a:solidFill>
                <a:latin typeface="Open Sans"/>
                <a:cs typeface="Open Sans"/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240553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19" grpId="0"/>
      <p:bldP spid="21" grpId="0"/>
      <p:bldP spid="23" grpId="0"/>
      <p:bldP spid="33" grpId="0"/>
      <p:bldP spid="35" grpId="0"/>
      <p:bldP spid="36" grpId="0"/>
      <p:bldP spid="37" grpId="0"/>
      <p:bldP spid="38" grpId="0"/>
      <p:bldP spid="40" grpId="0"/>
      <p:bldP spid="41" grpId="0"/>
      <p:bldP spid="42" grpId="0"/>
      <p:bldP spid="42" grpId="1"/>
      <p:bldP spid="43" grpId="0"/>
      <p:bldP spid="4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30" tIns="45718" rIns="91430" bIns="45718"/>
          <a:lstStyle/>
          <a:p>
            <a:r>
              <a:rPr lang="de-DE" dirty="0" err="1"/>
              <a:t>Relevant Paths: User dynatrace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826475"/>
              </p:ext>
            </p:extLst>
          </p:nvPr>
        </p:nvGraphicFramePr>
        <p:xfrm>
          <a:off x="494568" y="1283010"/>
          <a:ext cx="11458204" cy="316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188290"/>
                <a:gridCol w="6269914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Description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/home/dynatrace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Dynatrace user’s home directory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/home/dynatrace/easytravel-deploy-playbook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Reference Ansible Playbook for automated deployments of easyTravel Customer</a:t>
                      </a:r>
                      <a:r>
                        <a:rPr lang="en-US" sz="2000" baseline="0"/>
                        <a:t> Frontend and Business Backend</a:t>
                      </a:r>
                    </a:p>
                    <a:p>
                      <a:pPr marL="0" marR="0" indent="0" algn="l" defTabSz="1219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(meant</a:t>
                      </a:r>
                      <a:r>
                        <a:rPr lang="en-US" sz="2000" baseline="0"/>
                        <a:t> to </a:t>
                      </a:r>
                      <a:r>
                        <a:rPr lang="en-US" sz="2000"/>
                        <a:t>acts</a:t>
                      </a:r>
                      <a:r>
                        <a:rPr lang="en-US" sz="2000" baseline="0"/>
                        <a:t> as a reference if the deploy playbooks</a:t>
                      </a:r>
                      <a:r>
                        <a:rPr lang="en-US" sz="2000"/>
                        <a:t> in</a:t>
                      </a:r>
                      <a:endParaRPr lang="en-US" sz="2000" baseline="0"/>
                    </a:p>
                    <a:p>
                      <a:pPr marL="0" marR="0" indent="0" algn="l" defTabSz="1219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/opt/git were stripped down for</a:t>
                      </a:r>
                      <a:r>
                        <a:rPr lang="en-US" sz="2000" baseline="0"/>
                        <a:t> the purpose of a training).</a:t>
                      </a:r>
                      <a:endParaRPr lang="en-US" sz="2000"/>
                    </a:p>
                    <a:p>
                      <a:pPr algn="l"/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/home/dynatrace/easytravel-deploy-playbook/pipeline.sh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aseline="0"/>
                        <a:t>Standalone sample CD deployment pipeline implementation for easyTravel in bash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149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30" tIns="45718" rIns="91430" bIns="45718"/>
          <a:lstStyle/>
          <a:p>
            <a:r>
              <a:rPr lang="de-DE" dirty="0" err="1"/>
              <a:t>Relevant Paths: easyTravel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018002"/>
              </p:ext>
            </p:extLst>
          </p:nvPr>
        </p:nvGraphicFramePr>
        <p:xfrm>
          <a:off x="494567" y="1283010"/>
          <a:ext cx="11165063" cy="3962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06333"/>
                <a:gridCol w="595873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Description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/opt/git/easytravel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easyTravel</a:t>
                      </a:r>
                      <a:r>
                        <a:rPr lang="en-US" sz="2000" baseline="0"/>
                        <a:t> source code repository</a:t>
                      </a:r>
                    </a:p>
                    <a:p>
                      <a:pPr algn="l"/>
                      <a:r>
                        <a:rPr lang="en-US" sz="2000" baseline="0"/>
                        <a:t>(to be checked out and built by Jenkins)</a:t>
                      </a:r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/opt/git/easytravel/Distribution/build.xml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easyTravel</a:t>
                      </a:r>
                      <a:r>
                        <a:rPr lang="en-US" sz="2000" baseline="0"/>
                        <a:t> Ant build script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/opt/git/easytravel/TravelTest/build.xml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easyTravel</a:t>
                      </a:r>
                      <a:r>
                        <a:rPr lang="en-US" sz="2000" baseline="0"/>
                        <a:t> Ant build script for running tests</a:t>
                      </a:r>
                    </a:p>
                    <a:p>
                      <a:pPr algn="l"/>
                      <a:r>
                        <a:rPr lang="en-US" sz="2000" baseline="0"/>
                        <a:t>Example: </a:t>
                      </a:r>
                      <a:r>
                        <a:rPr lang="en-US" sz="20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`ant -Dtestpattern=frontend/**/*Test`</a:t>
                      </a:r>
                    </a:p>
                    <a:p>
                      <a:pPr marL="0" marR="0" indent="0" algn="l" defTabSz="12190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aseline="0"/>
                        <a:t>Example: </a:t>
                      </a:r>
                      <a:r>
                        <a:rPr lang="en-US" sz="20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`ant -Dtestpattern=business/**/*Test`</a:t>
                      </a:r>
                      <a:endParaRPr lang="en-US" sz="2000" baseline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/opt/git/easytravel-deploy-business-backend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easyTravel BusinessBackend deployment scripts</a:t>
                      </a:r>
                    </a:p>
                    <a:p>
                      <a:pPr algn="l"/>
                      <a:r>
                        <a:rPr lang="en-US" sz="2000"/>
                        <a:t>(to be run</a:t>
                      </a:r>
                      <a:r>
                        <a:rPr lang="en-US" sz="2000" baseline="0"/>
                        <a:t> by Jenkins)</a:t>
                      </a:r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/opt/git/easytravel-deploy-customer-frontend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easyTravel CustomerFrontend</a:t>
                      </a:r>
                      <a:r>
                        <a:rPr lang="en-US" sz="2000" baseline="0"/>
                        <a:t> deployment scripts</a:t>
                      </a:r>
                    </a:p>
                    <a:p>
                      <a:pPr algn="l"/>
                      <a:r>
                        <a:rPr lang="en-US" sz="2000" baseline="0"/>
                        <a:t>(to be run by Jenkins)</a:t>
                      </a:r>
                      <a:endParaRPr lang="en-US" sz="20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559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30" tIns="45718" rIns="91430" bIns="45718"/>
          <a:lstStyle/>
          <a:p>
            <a:r>
              <a:rPr lang="de-DE" dirty="0" err="1"/>
              <a:t>Relevant Paths: Dependencies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058802"/>
              </p:ext>
            </p:extLst>
          </p:nvPr>
        </p:nvGraphicFramePr>
        <p:xfrm>
          <a:off x="494567" y="1283010"/>
          <a:ext cx="11165063" cy="243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06333"/>
                <a:gridCol w="595873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Description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/opt/db-derby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Derby installation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/opt/dynatrace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Dynatrace installation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/opt/jenkins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Jenkins installation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/opt/tomcat-bb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Tomcat for easyTravel</a:t>
                      </a:r>
                      <a:r>
                        <a:rPr lang="en-US" sz="2000" baseline="0"/>
                        <a:t> BusinessBackend installation</a:t>
                      </a:r>
                      <a:endParaRPr lang="en-US" sz="20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/opt/tomcat-cf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Tomcat for easyTravel CustomerFrontend installation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66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30" tIns="45718" rIns="91430" bIns="45718"/>
          <a:lstStyle/>
          <a:p>
            <a:r>
              <a:rPr lang="de-DE" dirty="0" err="1"/>
              <a:t>Relevant URLs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40067"/>
              </p:ext>
            </p:extLst>
          </p:nvPr>
        </p:nvGraphicFramePr>
        <p:xfrm>
          <a:off x="494569" y="1349846"/>
          <a:ext cx="10954976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77488"/>
                <a:gridCol w="5477488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Description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http://$IP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easyTravel Customer Frontend</a:t>
                      </a:r>
                    </a:p>
                    <a:p>
                      <a:pPr algn="l"/>
                      <a:r>
                        <a:rPr lang="en-US"/>
                        <a:t>(Reverse proxy for $IP:8080 on port</a:t>
                      </a:r>
                      <a:r>
                        <a:rPr lang="en-US" baseline="0"/>
                        <a:t> 80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http://$IP/easyTravelBackend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easyTravel Business Backend</a:t>
                      </a:r>
                    </a:p>
                    <a:p>
                      <a:pPr algn="l"/>
                      <a:r>
                        <a:rPr lang="en-US"/>
                        <a:t>(Reverse proxy for $IP:8091 on port 80)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http://$IP:8081/jenkins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Jenkins CI Server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48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30" tIns="45718" rIns="91430" bIns="45718"/>
          <a:lstStyle/>
          <a:p>
            <a:r>
              <a:rPr lang="de-DE" dirty="0" err="1"/>
              <a:t>Relevant URLs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970514"/>
              </p:ext>
            </p:extLst>
          </p:nvPr>
        </p:nvGraphicFramePr>
        <p:xfrm>
          <a:off x="494569" y="1349846"/>
          <a:ext cx="10954976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77488"/>
                <a:gridCol w="5477488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Description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http://$IP:2021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Dynatrace Frontend</a:t>
                      </a:r>
                      <a:r>
                        <a:rPr lang="en-US" baseline="0"/>
                        <a:t> Server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http://$IP:8020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Dynatrace Backend Server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802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easyTravel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30" tIns="45718" rIns="91430" bIns="45718"/>
          <a:lstStyle/>
          <a:p>
            <a:r>
              <a:rPr lang="de-DE" dirty="0" err="1"/>
              <a:t>easyTravel Documentation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538300"/>
              </p:ext>
            </p:extLst>
          </p:nvPr>
        </p:nvGraphicFramePr>
        <p:xfrm>
          <a:off x="494569" y="1349846"/>
          <a:ext cx="10954976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77488"/>
                <a:gridCol w="5477488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URL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Register and enable plugins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hlinkClick r:id="rId2"/>
                        </a:rPr>
                        <a:t>http://bit.ly/13oUgpH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Using </a:t>
                      </a:r>
                      <a:r>
                        <a:rPr lang="en-US" baseline="0"/>
                        <a:t>the load generator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hlinkClick r:id="rId3"/>
                        </a:rPr>
                        <a:t>http://bit.ly/13oUhd1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50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9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7848"/>
          <a:stretch/>
        </p:blipFill>
        <p:spPr>
          <a:xfrm>
            <a:off x="-15641" y="-428321"/>
            <a:ext cx="5452676" cy="5894400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4741333" y="1"/>
            <a:ext cx="7467600" cy="5469467"/>
          </a:xfrm>
          <a:custGeom>
            <a:avLst/>
            <a:gdLst>
              <a:gd name="connsiteX0" fmla="*/ 5575300 w 5600700"/>
              <a:gd name="connsiteY0" fmla="*/ 0 h 4114800"/>
              <a:gd name="connsiteX1" fmla="*/ 520700 w 5600700"/>
              <a:gd name="connsiteY1" fmla="*/ 25400 h 4114800"/>
              <a:gd name="connsiteX2" fmla="*/ 495300 w 5600700"/>
              <a:gd name="connsiteY2" fmla="*/ 2921000 h 4114800"/>
              <a:gd name="connsiteX3" fmla="*/ 0 w 5600700"/>
              <a:gd name="connsiteY3" fmla="*/ 3390900 h 4114800"/>
              <a:gd name="connsiteX4" fmla="*/ 508000 w 5600700"/>
              <a:gd name="connsiteY4" fmla="*/ 3924300 h 4114800"/>
              <a:gd name="connsiteX5" fmla="*/ 520700 w 5600700"/>
              <a:gd name="connsiteY5" fmla="*/ 4089400 h 4114800"/>
              <a:gd name="connsiteX6" fmla="*/ 5600700 w 5600700"/>
              <a:gd name="connsiteY6" fmla="*/ 4114800 h 4114800"/>
              <a:gd name="connsiteX7" fmla="*/ 5575300 w 5600700"/>
              <a:gd name="connsiteY7" fmla="*/ 0 h 4114800"/>
              <a:gd name="connsiteX0" fmla="*/ 5600700 w 5600700"/>
              <a:gd name="connsiteY0" fmla="*/ 0 h 4089400"/>
              <a:gd name="connsiteX1" fmla="*/ 520700 w 5600700"/>
              <a:gd name="connsiteY1" fmla="*/ 0 h 4089400"/>
              <a:gd name="connsiteX2" fmla="*/ 495300 w 5600700"/>
              <a:gd name="connsiteY2" fmla="*/ 2895600 h 4089400"/>
              <a:gd name="connsiteX3" fmla="*/ 0 w 5600700"/>
              <a:gd name="connsiteY3" fmla="*/ 3365500 h 4089400"/>
              <a:gd name="connsiteX4" fmla="*/ 508000 w 5600700"/>
              <a:gd name="connsiteY4" fmla="*/ 3898900 h 4089400"/>
              <a:gd name="connsiteX5" fmla="*/ 520700 w 5600700"/>
              <a:gd name="connsiteY5" fmla="*/ 4064000 h 4089400"/>
              <a:gd name="connsiteX6" fmla="*/ 5600700 w 5600700"/>
              <a:gd name="connsiteY6" fmla="*/ 4089400 h 4089400"/>
              <a:gd name="connsiteX7" fmla="*/ 5600700 w 5600700"/>
              <a:gd name="connsiteY7" fmla="*/ 0 h 4089400"/>
              <a:gd name="connsiteX0" fmla="*/ 5600700 w 5600700"/>
              <a:gd name="connsiteY0" fmla="*/ 0 h 4102100"/>
              <a:gd name="connsiteX1" fmla="*/ 520700 w 5600700"/>
              <a:gd name="connsiteY1" fmla="*/ 0 h 4102100"/>
              <a:gd name="connsiteX2" fmla="*/ 495300 w 5600700"/>
              <a:gd name="connsiteY2" fmla="*/ 2895600 h 4102100"/>
              <a:gd name="connsiteX3" fmla="*/ 0 w 5600700"/>
              <a:gd name="connsiteY3" fmla="*/ 3365500 h 4102100"/>
              <a:gd name="connsiteX4" fmla="*/ 508000 w 5600700"/>
              <a:gd name="connsiteY4" fmla="*/ 3898900 h 4102100"/>
              <a:gd name="connsiteX5" fmla="*/ 533400 w 5600700"/>
              <a:gd name="connsiteY5" fmla="*/ 4102100 h 4102100"/>
              <a:gd name="connsiteX6" fmla="*/ 5600700 w 5600700"/>
              <a:gd name="connsiteY6" fmla="*/ 4089400 h 4102100"/>
              <a:gd name="connsiteX7" fmla="*/ 5600700 w 5600700"/>
              <a:gd name="connsiteY7" fmla="*/ 0 h 410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00700" h="4102100">
                <a:moveTo>
                  <a:pt x="5600700" y="0"/>
                </a:moveTo>
                <a:lnTo>
                  <a:pt x="520700" y="0"/>
                </a:lnTo>
                <a:lnTo>
                  <a:pt x="495300" y="2895600"/>
                </a:lnTo>
                <a:lnTo>
                  <a:pt x="0" y="3365500"/>
                </a:lnTo>
                <a:lnTo>
                  <a:pt x="508000" y="3898900"/>
                </a:lnTo>
                <a:lnTo>
                  <a:pt x="533400" y="4102100"/>
                </a:lnTo>
                <a:lnTo>
                  <a:pt x="5600700" y="4089400"/>
                </a:lnTo>
                <a:lnTo>
                  <a:pt x="5600700" y="0"/>
                </a:lnTo>
                <a:close/>
              </a:path>
            </a:pathLst>
          </a:custGeom>
          <a:solidFill>
            <a:srgbClr val="82BC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121893" tIns="60946" rIns="121893" bIns="60946"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/>
              <a:t>Martin Etmajer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909733" y="3708414"/>
            <a:ext cx="6140027" cy="1483359"/>
          </a:xfrm>
        </p:spPr>
        <p:txBody>
          <a:bodyPr/>
          <a:lstStyle/>
          <a:p>
            <a:pPr algn="l"/>
            <a:r>
              <a:rPr lang="en-US" sz="2100"/>
              <a:t>Senior Technology Strategist @ Dynatrace</a:t>
            </a:r>
          </a:p>
          <a:p>
            <a:pPr marL="355518" algn="l"/>
            <a:r>
              <a:rPr lang="en-US" sz="2100"/>
              <a:t>martin.etmajer@dynatrace.com</a:t>
            </a:r>
          </a:p>
          <a:p>
            <a:pPr marL="355518" algn="l"/>
            <a:r>
              <a:rPr lang="en-US" sz="2100"/>
              <a:t>@metmajer</a:t>
            </a:r>
          </a:p>
        </p:txBody>
      </p:sp>
      <p:pic>
        <p:nvPicPr>
          <p:cNvPr id="14" name="Picture 13" descr="Dynatrace_inside-logo-white.pdf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5" t="39725" r="44195" b="44533"/>
          <a:stretch/>
        </p:blipFill>
        <p:spPr>
          <a:xfrm>
            <a:off x="10927644" y="214489"/>
            <a:ext cx="828768" cy="8013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659" y="4332561"/>
            <a:ext cx="218847" cy="1740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659" y="4815790"/>
            <a:ext cx="221055" cy="18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9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D.pn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541"/>
            <a:ext cx="12192000" cy="614271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Delivery Build Pipeline</a:t>
            </a:r>
            <a:endParaRPr lang="en-US" dirty="0"/>
          </a:p>
        </p:txBody>
      </p:sp>
      <p:pic>
        <p:nvPicPr>
          <p:cNvPr id="17" name="Picture 16" descr="CD 01 Develop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" y="1581053"/>
            <a:ext cx="2343253" cy="2086459"/>
          </a:xfrm>
          <a:prstGeom prst="rect">
            <a:avLst/>
          </a:prstGeom>
        </p:spPr>
      </p:pic>
      <p:pic>
        <p:nvPicPr>
          <p:cNvPr id="18" name="Picture 17" descr="CI 02 CommitToVC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094" y="1396485"/>
            <a:ext cx="3775143" cy="2202975"/>
          </a:xfrm>
          <a:prstGeom prst="rect">
            <a:avLst/>
          </a:prstGeom>
        </p:spPr>
      </p:pic>
      <p:pic>
        <p:nvPicPr>
          <p:cNvPr id="19" name="Picture 18" descr="CD 03 BAServerPollsForChang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99" y="1180349"/>
            <a:ext cx="3679628" cy="2491307"/>
          </a:xfrm>
          <a:prstGeom prst="rect">
            <a:avLst/>
          </a:prstGeom>
        </p:spPr>
      </p:pic>
      <p:pic>
        <p:nvPicPr>
          <p:cNvPr id="20" name="Picture 19" descr="CD 04 BAServerChecksOutCod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08" y="2393399"/>
            <a:ext cx="2326680" cy="1052796"/>
          </a:xfrm>
          <a:prstGeom prst="rect">
            <a:avLst/>
          </a:prstGeom>
        </p:spPr>
      </p:pic>
      <p:pic>
        <p:nvPicPr>
          <p:cNvPr id="21" name="Picture 20" descr="CD 05 BAServerBuildsAndTestsCod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91" y="563777"/>
            <a:ext cx="1599320" cy="1178447"/>
          </a:xfrm>
          <a:prstGeom prst="rect">
            <a:avLst/>
          </a:prstGeom>
        </p:spPr>
      </p:pic>
      <p:pic>
        <p:nvPicPr>
          <p:cNvPr id="22" name="Picture 21" descr="CD 06 BAServerDeployATEnvironmen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689" y="3330504"/>
            <a:ext cx="4462667" cy="3373437"/>
          </a:xfrm>
          <a:prstGeom prst="rect">
            <a:avLst/>
          </a:prstGeom>
        </p:spPr>
      </p:pic>
      <p:pic>
        <p:nvPicPr>
          <p:cNvPr id="23" name="Picture 22" descr="CD 07 BAServerDeployPTEnvironmen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03" y="3421561"/>
            <a:ext cx="2353256" cy="3286079"/>
          </a:xfrm>
          <a:prstGeom prst="rect">
            <a:avLst/>
          </a:prstGeom>
        </p:spPr>
      </p:pic>
      <p:pic>
        <p:nvPicPr>
          <p:cNvPr id="24" name="Picture 23" descr="CD 08 BAServerDeployUATEnvironment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023" y="3403511"/>
            <a:ext cx="2890151" cy="3227687"/>
          </a:xfrm>
          <a:prstGeom prst="rect">
            <a:avLst/>
          </a:prstGeom>
        </p:spPr>
      </p:pic>
      <p:pic>
        <p:nvPicPr>
          <p:cNvPr id="25" name="Picture 24" descr="CD 09 BAServerDeployProductionEnvironment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021" y="1326329"/>
            <a:ext cx="3985059" cy="24579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30137" y="1628015"/>
            <a:ext cx="1066959" cy="1107996"/>
          </a:xfrm>
          <a:prstGeom prst="rect">
            <a:avLst/>
          </a:prstGeom>
        </p:spPr>
        <p:txBody>
          <a:bodyPr wrap="none" lIns="121898" tIns="60949" rIns="121898" bIns="60949">
            <a:spAutoFit/>
          </a:bodyPr>
          <a:lstStyle/>
          <a:p>
            <a:r>
              <a:rPr lang="en-US" sz="6400">
                <a:solidFill>
                  <a:schemeClr val="accent3"/>
                </a:solidFill>
                <a:latin typeface="Open Sans"/>
                <a:cs typeface="Open Sans"/>
              </a:rPr>
              <a:t>✔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31638" y="4340427"/>
            <a:ext cx="1066959" cy="1107996"/>
          </a:xfrm>
          <a:prstGeom prst="rect">
            <a:avLst/>
          </a:prstGeom>
        </p:spPr>
        <p:txBody>
          <a:bodyPr wrap="none" lIns="121898" tIns="60949" rIns="121898" bIns="60949">
            <a:spAutoFit/>
          </a:bodyPr>
          <a:lstStyle/>
          <a:p>
            <a:r>
              <a:rPr lang="en-US" sz="6400">
                <a:solidFill>
                  <a:schemeClr val="accent3"/>
                </a:solidFill>
                <a:latin typeface="Open Sans"/>
                <a:cs typeface="Open Sans"/>
              </a:rPr>
              <a:t>✔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48609" y="4325035"/>
            <a:ext cx="1066959" cy="1107996"/>
          </a:xfrm>
          <a:prstGeom prst="rect">
            <a:avLst/>
          </a:prstGeom>
        </p:spPr>
        <p:txBody>
          <a:bodyPr wrap="none" lIns="121898" tIns="60949" rIns="121898" bIns="60949">
            <a:spAutoFit/>
          </a:bodyPr>
          <a:lstStyle/>
          <a:p>
            <a:r>
              <a:rPr lang="en-US" sz="6400">
                <a:solidFill>
                  <a:schemeClr val="accent3"/>
                </a:solidFill>
                <a:latin typeface="Open Sans"/>
                <a:cs typeface="Open Sans"/>
              </a:rPr>
              <a:t>✔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942547" y="4325035"/>
            <a:ext cx="1066959" cy="1107996"/>
          </a:xfrm>
          <a:prstGeom prst="rect">
            <a:avLst/>
          </a:prstGeom>
        </p:spPr>
        <p:txBody>
          <a:bodyPr wrap="none" lIns="121898" tIns="60949" rIns="121898" bIns="60949">
            <a:spAutoFit/>
          </a:bodyPr>
          <a:lstStyle/>
          <a:p>
            <a:r>
              <a:rPr lang="en-US" sz="6400">
                <a:solidFill>
                  <a:schemeClr val="accent3"/>
                </a:solidFill>
                <a:latin typeface="Open Sans"/>
                <a:cs typeface="Open Sans"/>
              </a:rPr>
              <a:t>✔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466589" y="1640659"/>
            <a:ext cx="1066959" cy="1107996"/>
          </a:xfrm>
          <a:prstGeom prst="rect">
            <a:avLst/>
          </a:prstGeom>
        </p:spPr>
        <p:txBody>
          <a:bodyPr wrap="none" lIns="121898" tIns="60949" rIns="121898" bIns="60949">
            <a:spAutoFit/>
          </a:bodyPr>
          <a:lstStyle/>
          <a:p>
            <a:r>
              <a:rPr lang="en-US" sz="6400">
                <a:solidFill>
                  <a:schemeClr val="accent3"/>
                </a:solidFill>
                <a:latin typeface="Open Sans"/>
                <a:cs typeface="Open Sans"/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00756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Add Slides on</a:t>
            </a:r>
          </a:p>
          <a:p>
            <a:r>
              <a:rPr lang="en-US"/>
              <a:t>Automated Testing</a:t>
            </a:r>
          </a:p>
          <a:p>
            <a:r>
              <a:rPr lang="en-US"/>
              <a:t>Automated Deployments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076460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49336"/>
            <a:ext cx="11582400" cy="1947765"/>
          </a:xfrm>
        </p:spPr>
        <p:txBody>
          <a:bodyPr/>
          <a:lstStyle/>
          <a:p>
            <a:r>
              <a:rPr lang="en-US" dirty="0" smtClean="0"/>
              <a:t>Deployment Automation Solutions:</a:t>
            </a:r>
            <a:br>
              <a:rPr lang="en-US" dirty="0" smtClean="0"/>
            </a:br>
            <a:r>
              <a:rPr lang="en-US" dirty="0" smtClean="0"/>
              <a:t>Agent-based vs. Agentless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2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Agent-Based Solutions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5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2" tIns="45718" rIns="91422" bIns="45718"/>
          <a:lstStyle/>
          <a:p>
            <a:pPr>
              <a:lnSpc>
                <a:spcPct val="100000"/>
              </a:lnSpc>
            </a:pPr>
            <a:r>
              <a:rPr lang="en-US" dirty="0" smtClean="0"/>
              <a:t>Agent-Based Deployments (Chef, Puppet)</a:t>
            </a:r>
            <a:endParaRPr lang="en-US" dirty="0"/>
          </a:p>
        </p:txBody>
      </p:sp>
      <p:pic>
        <p:nvPicPr>
          <p:cNvPr id="5" name="Picture 4" descr="AgentBased.pn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627" y="1969444"/>
            <a:ext cx="12192000" cy="3609640"/>
          </a:xfrm>
          <a:prstGeom prst="rect">
            <a:avLst/>
          </a:prstGeom>
        </p:spPr>
      </p:pic>
      <p:pic>
        <p:nvPicPr>
          <p:cNvPr id="6" name="Picture 5" descr="AgentBased 01 - VC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630" y="2526008"/>
            <a:ext cx="2806700" cy="2489200"/>
          </a:xfrm>
          <a:prstGeom prst="rect">
            <a:avLst/>
          </a:prstGeom>
        </p:spPr>
      </p:pic>
      <p:pic>
        <p:nvPicPr>
          <p:cNvPr id="7" name="Picture 6" descr="AgentBased 02 - ServerPoll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215" y="1958043"/>
            <a:ext cx="4559300" cy="2959100"/>
          </a:xfrm>
          <a:prstGeom prst="rect">
            <a:avLst/>
          </a:prstGeom>
        </p:spPr>
      </p:pic>
      <p:pic>
        <p:nvPicPr>
          <p:cNvPr id="9" name="Picture 8" descr="AgentBased 03 - ServerChecksOu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55" y="3462531"/>
            <a:ext cx="2806700" cy="1270000"/>
          </a:xfrm>
          <a:prstGeom prst="rect">
            <a:avLst/>
          </a:prstGeom>
        </p:spPr>
      </p:pic>
      <p:pic>
        <p:nvPicPr>
          <p:cNvPr id="10" name="Picture 9" descr="AgentBased 04 - ClientPoll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963" y="1886763"/>
            <a:ext cx="6005837" cy="3777257"/>
          </a:xfrm>
          <a:prstGeom prst="rect">
            <a:avLst/>
          </a:prstGeom>
        </p:spPr>
      </p:pic>
      <p:pic>
        <p:nvPicPr>
          <p:cNvPr id="11" name="Picture 10" descr="AgentBased 05 - ServerSend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435" y="3469868"/>
            <a:ext cx="31369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6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 lIns="91422" tIns="45718" rIns="91422" bIns="45718"/>
          <a:lstStyle/>
          <a:p>
            <a:pPr marL="268228" indent="-268228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 smtClean="0"/>
              <a:t>Can </a:t>
            </a:r>
            <a:r>
              <a:rPr lang="en-US" dirty="0" smtClean="0"/>
              <a:t>be used in client-</a:t>
            </a:r>
            <a:r>
              <a:rPr lang="en-US" smtClean="0"/>
              <a:t>server or </a:t>
            </a:r>
            <a:r>
              <a:rPr lang="en-US" dirty="0" smtClean="0"/>
              <a:t>client-only modes</a:t>
            </a:r>
          </a:p>
          <a:p>
            <a:pPr marL="268228" indent="-268228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 smtClean="0"/>
              <a:t>Client </a:t>
            </a:r>
            <a:r>
              <a:rPr lang="en-US" dirty="0" smtClean="0"/>
              <a:t>must be installed on each host to be provisioned</a:t>
            </a:r>
            <a:endParaRPr lang="en-US" dirty="0"/>
          </a:p>
          <a:p>
            <a:pPr marL="268228" indent="-268228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 dirty="0"/>
              <a:t>Clients have dependencies: </a:t>
            </a:r>
            <a:r>
              <a:rPr lang="en-US" i="1" dirty="0"/>
              <a:t>Ruby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2" tIns="45718" rIns="91422" bIns="45718"/>
          <a:lstStyle/>
          <a:p>
            <a:pPr>
              <a:lnSpc>
                <a:spcPct val="100000"/>
              </a:lnSpc>
            </a:pPr>
            <a:r>
              <a:rPr lang="en-US" dirty="0" smtClean="0"/>
              <a:t>Agent-</a:t>
            </a:r>
            <a:r>
              <a:rPr lang="en-US" smtClean="0"/>
              <a:t>Based Deployments (Chef, Puppet)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08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Agentless Solutions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0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8" y="21423"/>
            <a:ext cx="1152938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Agentless Deployments (Ansible)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3" y="2337704"/>
            <a:ext cx="6340236" cy="30177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276" y="2826125"/>
            <a:ext cx="5682029" cy="2005423"/>
          </a:xfrm>
          <a:prstGeom prst="rect">
            <a:avLst/>
          </a:prstGeom>
        </p:spPr>
      </p:pic>
      <p:pic>
        <p:nvPicPr>
          <p:cNvPr id="15" name="Picture 14" descr="AgentLess 02 - OrchestrateAppServ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23" y="33791"/>
            <a:ext cx="6032500" cy="3051496"/>
          </a:xfrm>
          <a:prstGeom prst="rect">
            <a:avLst/>
          </a:prstGeom>
        </p:spPr>
      </p:pic>
      <p:pic>
        <p:nvPicPr>
          <p:cNvPr id="16" name="Picture 15" descr="AgentLess 04 - OrchestrateWebServer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67" y="3831412"/>
            <a:ext cx="571120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 err="1" smtClean="0"/>
              <a:t>Ansible</a:t>
            </a:r>
            <a:endParaRPr lang="en-US" b="1" dirty="0" smtClean="0"/>
          </a:p>
          <a:p>
            <a:pPr marL="268228" indent="-268228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 dirty="0" smtClean="0"/>
              <a:t>Written </a:t>
            </a:r>
            <a:r>
              <a:rPr lang="en-US" smtClean="0"/>
              <a:t>and extensible </a:t>
            </a:r>
            <a:r>
              <a:rPr lang="en-US" dirty="0"/>
              <a:t>(</a:t>
            </a:r>
            <a:r>
              <a:rPr lang="en-US" i="1" dirty="0" smtClean="0"/>
              <a:t>Python</a:t>
            </a:r>
            <a:r>
              <a:rPr lang="en-US" dirty="0" smtClean="0"/>
              <a:t>)</a:t>
            </a:r>
          </a:p>
          <a:p>
            <a:pPr marL="268228" indent="-268228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 dirty="0" smtClean="0"/>
              <a:t>Human- and machine-readable configuration (</a:t>
            </a:r>
            <a:r>
              <a:rPr lang="en-US" i="1" dirty="0" smtClean="0"/>
              <a:t>YAML</a:t>
            </a:r>
            <a:r>
              <a:rPr lang="en-US" dirty="0" smtClean="0"/>
              <a:t>)</a:t>
            </a:r>
          </a:p>
          <a:p>
            <a:pPr marL="268228" indent="-268228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/>
              <a:t>No </a:t>
            </a:r>
            <a:r>
              <a:rPr lang="en-US" dirty="0"/>
              <a:t>boot-strapping required on deployment hosts (</a:t>
            </a:r>
            <a:r>
              <a:rPr lang="en-US" i="1" dirty="0"/>
              <a:t>SSH</a:t>
            </a:r>
            <a:r>
              <a:rPr lang="en-US" dirty="0"/>
              <a:t>)</a:t>
            </a:r>
          </a:p>
          <a:p>
            <a:pPr marL="268228" indent="-268228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 dirty="0" smtClean="0"/>
              <a:t>Simple, easy to ramp up with (think of new employees!)</a:t>
            </a:r>
            <a:endParaRPr lang="en-US"/>
          </a:p>
          <a:p>
            <a:pPr marL="268228" indent="-268228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/>
              <a:t>C</a:t>
            </a:r>
            <a:r>
              <a:rPr lang="en-US" smtClean="0"/>
              <a:t>lear and concise documentation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Agentless </a:t>
            </a:r>
            <a:r>
              <a:rPr lang="en-US" dirty="0" smtClean="0"/>
              <a:t>Deployments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1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742317" y="4232922"/>
            <a:ext cx="1222376" cy="1323439"/>
          </a:xfrm>
          <a:prstGeom prst="rect">
            <a:avLst/>
          </a:prstGeom>
          <a:noFill/>
        </p:spPr>
        <p:txBody>
          <a:bodyPr wrap="square" lIns="91422" tIns="45718" rIns="91422" bIns="45718" rtlCol="0">
            <a:spAutoFit/>
          </a:bodyPr>
          <a:lstStyle/>
          <a:p>
            <a:pPr marL="228552" indent="-228552"/>
            <a:r>
              <a:rPr lang="en-US" sz="7900" dirty="0">
                <a:solidFill>
                  <a:schemeClr val="tx2">
                    <a:lumMod val="75000"/>
                    <a:lumOff val="25000"/>
                  </a:schemeClr>
                </a:solidFill>
                <a:latin typeface="FontAwesome Regular"/>
              </a:rPr>
              <a:t>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72401" y="4232922"/>
            <a:ext cx="1222376" cy="1323439"/>
          </a:xfrm>
          <a:prstGeom prst="rect">
            <a:avLst/>
          </a:prstGeom>
          <a:noFill/>
        </p:spPr>
        <p:txBody>
          <a:bodyPr wrap="square" lIns="91422" tIns="45718" rIns="91422" bIns="45718" rtlCol="0">
            <a:spAutoFit/>
          </a:bodyPr>
          <a:lstStyle/>
          <a:p>
            <a:pPr marL="228552" indent="-228552"/>
            <a:r>
              <a:rPr lang="en-US" sz="79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FontAwesome Regular"/>
              </a:rPr>
              <a:t>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53575" y="1428762"/>
            <a:ext cx="1222376" cy="1323439"/>
          </a:xfrm>
          <a:prstGeom prst="rect">
            <a:avLst/>
          </a:prstGeom>
          <a:noFill/>
        </p:spPr>
        <p:txBody>
          <a:bodyPr wrap="square" lIns="91422" tIns="45718" rIns="91422" bIns="45718" rtlCol="0">
            <a:spAutoFit/>
          </a:bodyPr>
          <a:lstStyle/>
          <a:p>
            <a:pPr marL="228552" indent="-228552"/>
            <a:r>
              <a:rPr lang="en-US" sz="79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FontAwesome Regular"/>
              </a:rPr>
              <a:t>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345" y="1620496"/>
            <a:ext cx="1095569" cy="11284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Deploy Dynatrace Agents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5751" y="1428762"/>
            <a:ext cx="1222376" cy="1323439"/>
          </a:xfrm>
          <a:prstGeom prst="rect">
            <a:avLst/>
          </a:prstGeom>
          <a:noFill/>
        </p:spPr>
        <p:txBody>
          <a:bodyPr wrap="square" lIns="91422" tIns="45718" rIns="91422" bIns="45718" rtlCol="0">
            <a:spAutoFit/>
          </a:bodyPr>
          <a:lstStyle/>
          <a:p>
            <a:pPr marL="228552" indent="-228552"/>
            <a:r>
              <a:rPr lang="en-US" sz="7900" dirty="0">
                <a:solidFill>
                  <a:schemeClr val="tx2">
                    <a:lumMod val="75000"/>
                    <a:lumOff val="25000"/>
                  </a:schemeClr>
                </a:solidFill>
                <a:latin typeface="FontAwesome Regular"/>
              </a:rPr>
              <a:t>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3972" y="2714636"/>
            <a:ext cx="1762017" cy="800217"/>
          </a:xfrm>
          <a:prstGeom prst="rect">
            <a:avLst/>
          </a:prstGeom>
          <a:noFill/>
        </p:spPr>
        <p:txBody>
          <a:bodyPr wrap="none" lIns="91422" tIns="45718" rIns="91422" bIns="45718" rtlCol="0">
            <a:spAutoFit/>
          </a:bodyPr>
          <a:lstStyle/>
          <a:p>
            <a:pPr marL="228552" indent="-228552" algn="ctr"/>
            <a:r>
              <a:rPr lang="en-US" sz="2300" dirty="0">
                <a:latin typeface="Open Sans"/>
                <a:cs typeface="Open Sans"/>
              </a:rPr>
              <a:t>Web Server</a:t>
            </a:r>
          </a:p>
          <a:p>
            <a:pPr marL="228552" indent="-228552" algn="ctr"/>
            <a:endParaRPr lang="en-US" sz="2300" dirty="0">
              <a:latin typeface="Open Sans"/>
              <a:cs typeface="Open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10025" y="1428762"/>
            <a:ext cx="1222376" cy="1323439"/>
          </a:xfrm>
          <a:prstGeom prst="rect">
            <a:avLst/>
          </a:prstGeom>
          <a:noFill/>
        </p:spPr>
        <p:txBody>
          <a:bodyPr wrap="square" lIns="91422" tIns="45718" rIns="91422" bIns="45718" rtlCol="0">
            <a:spAutoFit/>
          </a:bodyPr>
          <a:lstStyle/>
          <a:p>
            <a:pPr marL="228552" indent="-228552"/>
            <a:r>
              <a:rPr lang="en-US" sz="7900" dirty="0">
                <a:solidFill>
                  <a:schemeClr val="tx2">
                    <a:lumMod val="75000"/>
                    <a:lumOff val="25000"/>
                  </a:schemeClr>
                </a:solidFill>
                <a:latin typeface="FontAwesome Regular"/>
              </a:rPr>
              <a:t>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41245" y="2714635"/>
            <a:ext cx="2682393" cy="800215"/>
          </a:xfrm>
          <a:prstGeom prst="rect">
            <a:avLst/>
          </a:prstGeom>
          <a:noFill/>
        </p:spPr>
        <p:txBody>
          <a:bodyPr wrap="none" lIns="91422" tIns="45718" rIns="91422" bIns="45718" rtlCol="0">
            <a:spAutoFit/>
          </a:bodyPr>
          <a:lstStyle/>
          <a:p>
            <a:pPr marL="228552" indent="-228552" algn="ctr"/>
            <a:r>
              <a:rPr lang="en-US" sz="2300" dirty="0">
                <a:latin typeface="Open Sans"/>
                <a:cs typeface="Open Sans"/>
              </a:rPr>
              <a:t>Frontend</a:t>
            </a:r>
          </a:p>
          <a:p>
            <a:pPr marL="228552" indent="-228552" algn="ctr"/>
            <a:r>
              <a:rPr lang="en-US" sz="2300" dirty="0">
                <a:latin typeface="Open Sans"/>
                <a:cs typeface="Open Sans"/>
              </a:rPr>
              <a:t>Application Server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99300" y="1428762"/>
            <a:ext cx="1222376" cy="1323439"/>
          </a:xfrm>
          <a:prstGeom prst="rect">
            <a:avLst/>
          </a:prstGeom>
          <a:noFill/>
        </p:spPr>
        <p:txBody>
          <a:bodyPr wrap="square" lIns="91422" tIns="45718" rIns="91422" bIns="45718" rtlCol="0">
            <a:spAutoFit/>
          </a:bodyPr>
          <a:lstStyle/>
          <a:p>
            <a:pPr marL="228552" indent="-228552"/>
            <a:r>
              <a:rPr lang="en-US" sz="7900" dirty="0">
                <a:solidFill>
                  <a:schemeClr val="tx2">
                    <a:lumMod val="75000"/>
                    <a:lumOff val="25000"/>
                  </a:schemeClr>
                </a:solidFill>
                <a:latin typeface="FontAwesome Regular"/>
              </a:rPr>
              <a:t>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14645" y="2714635"/>
            <a:ext cx="2682393" cy="800215"/>
          </a:xfrm>
          <a:prstGeom prst="rect">
            <a:avLst/>
          </a:prstGeom>
          <a:noFill/>
        </p:spPr>
        <p:txBody>
          <a:bodyPr wrap="none" lIns="91422" tIns="45718" rIns="91422" bIns="45718" rtlCol="0">
            <a:spAutoFit/>
          </a:bodyPr>
          <a:lstStyle/>
          <a:p>
            <a:pPr marL="228552" indent="-228552" algn="ctr"/>
            <a:r>
              <a:rPr lang="en-US" sz="2300" dirty="0">
                <a:latin typeface="Open Sans"/>
                <a:cs typeface="Open Sans"/>
              </a:rPr>
              <a:t>Backend</a:t>
            </a:r>
          </a:p>
          <a:p>
            <a:pPr marL="228552" indent="-228552" algn="ctr"/>
            <a:r>
              <a:rPr lang="en-US" sz="2300" dirty="0">
                <a:latin typeface="Open Sans"/>
                <a:cs typeface="Open Sans"/>
              </a:rPr>
              <a:t>Application Server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361065" y="2714625"/>
            <a:ext cx="1447283" cy="446275"/>
          </a:xfrm>
          <a:prstGeom prst="rect">
            <a:avLst/>
          </a:prstGeom>
          <a:noFill/>
        </p:spPr>
        <p:txBody>
          <a:bodyPr wrap="none" lIns="91422" tIns="45718" rIns="91422" bIns="45718" rtlCol="0">
            <a:spAutoFit/>
          </a:bodyPr>
          <a:lstStyle/>
          <a:p>
            <a:pPr marL="228552" indent="-228552" algn="ctr"/>
            <a:r>
              <a:rPr lang="en-US" sz="2300" dirty="0"/>
              <a:t>Database</a:t>
            </a:r>
          </a:p>
        </p:txBody>
      </p:sp>
      <p:cxnSp>
        <p:nvCxnSpPr>
          <p:cNvPr id="6" name="Straight Arrow Connector 5"/>
          <p:cNvCxnSpPr>
            <a:stCxn id="20" idx="3"/>
            <a:endCxn id="22" idx="1"/>
          </p:cNvCxnSpPr>
          <p:nvPr/>
        </p:nvCxnSpPr>
        <p:spPr>
          <a:xfrm>
            <a:off x="8321677" y="2090471"/>
            <a:ext cx="1231899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3"/>
            <a:endCxn id="20" idx="1"/>
          </p:cNvCxnSpPr>
          <p:nvPr/>
        </p:nvCxnSpPr>
        <p:spPr>
          <a:xfrm>
            <a:off x="5232401" y="2090471"/>
            <a:ext cx="1866899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3"/>
            <a:endCxn id="11" idx="1"/>
          </p:cNvCxnSpPr>
          <p:nvPr/>
        </p:nvCxnSpPr>
        <p:spPr>
          <a:xfrm>
            <a:off x="2778129" y="2090471"/>
            <a:ext cx="1231899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omca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587" y="1600211"/>
            <a:ext cx="1540359" cy="1098551"/>
          </a:xfrm>
          <a:prstGeom prst="rect">
            <a:avLst/>
          </a:prstGeom>
        </p:spPr>
      </p:pic>
      <p:pic>
        <p:nvPicPr>
          <p:cNvPr id="29" name="Picture 28" descr="tomca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737" y="1609737"/>
            <a:ext cx="1540359" cy="10985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7116" y="1157131"/>
            <a:ext cx="2151016" cy="420628"/>
          </a:xfrm>
          <a:prstGeom prst="rect">
            <a:avLst/>
          </a:prstGeom>
          <a:noFill/>
        </p:spPr>
        <p:txBody>
          <a:bodyPr wrap="none" lIns="91422" tIns="45718" rIns="91422" bIns="45718" rtlCol="0">
            <a:spAutoFit/>
          </a:bodyPr>
          <a:lstStyle/>
          <a:p>
            <a:pPr marL="228552" indent="-228552"/>
            <a:r>
              <a:rPr lang="en-US" sz="2100" dirty="0">
                <a:latin typeface="Open Sans"/>
                <a:cs typeface="Open Sans"/>
              </a:rPr>
              <a:t>Apache Tomcat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51576" y="1157131"/>
            <a:ext cx="2151016" cy="420628"/>
          </a:xfrm>
          <a:prstGeom prst="rect">
            <a:avLst/>
          </a:prstGeom>
          <a:noFill/>
        </p:spPr>
        <p:txBody>
          <a:bodyPr wrap="none" lIns="91422" tIns="45718" rIns="91422" bIns="45718" rtlCol="0">
            <a:spAutoFit/>
          </a:bodyPr>
          <a:lstStyle/>
          <a:p>
            <a:pPr marL="228552" indent="-228552"/>
            <a:r>
              <a:rPr lang="en-US" sz="2100" dirty="0">
                <a:latin typeface="Open Sans"/>
                <a:cs typeface="Open Sans"/>
              </a:rPr>
              <a:t>Apache Tomcat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39943" y="1157131"/>
            <a:ext cx="1129236" cy="420628"/>
          </a:xfrm>
          <a:prstGeom prst="rect">
            <a:avLst/>
          </a:prstGeom>
          <a:noFill/>
        </p:spPr>
        <p:txBody>
          <a:bodyPr wrap="none" lIns="91422" tIns="45718" rIns="91422" bIns="45718" rtlCol="0">
            <a:spAutoFit/>
          </a:bodyPr>
          <a:lstStyle/>
          <a:p>
            <a:pPr marL="228552" indent="-228552"/>
            <a:r>
              <a:rPr lang="en-US" sz="2100" dirty="0">
                <a:latin typeface="Open Sans"/>
                <a:cs typeface="Open Sans"/>
              </a:rPr>
              <a:t>Apache</a:t>
            </a:r>
          </a:p>
        </p:txBody>
      </p:sp>
      <p:pic>
        <p:nvPicPr>
          <p:cNvPr id="9" name="Picture 8" descr="apache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59" y="1689948"/>
            <a:ext cx="1838959" cy="91101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252579" y="1157141"/>
            <a:ext cx="1661964" cy="420625"/>
          </a:xfrm>
          <a:prstGeom prst="rect">
            <a:avLst/>
          </a:prstGeom>
          <a:noFill/>
        </p:spPr>
        <p:txBody>
          <a:bodyPr wrap="none" lIns="91422" tIns="45718" rIns="91422" bIns="45718" rtlCol="0">
            <a:spAutoFit/>
          </a:bodyPr>
          <a:lstStyle/>
          <a:p>
            <a:pPr marL="228552" indent="-228552" algn="ctr"/>
            <a:r>
              <a:rPr lang="en-US" sz="2100" dirty="0">
                <a:latin typeface="Open Sans"/>
                <a:cs typeface="Open Sans"/>
              </a:rPr>
              <a:t>PostgreSQL</a:t>
            </a:r>
          </a:p>
        </p:txBody>
      </p:sp>
      <p:pic>
        <p:nvPicPr>
          <p:cNvPr id="15" name="Picture 14" descr="jenkins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498" y="4324775"/>
            <a:ext cx="937353" cy="1297093"/>
          </a:xfrm>
          <a:prstGeom prst="rect">
            <a:avLst/>
          </a:prstGeom>
        </p:spPr>
      </p:pic>
      <p:pic>
        <p:nvPicPr>
          <p:cNvPr id="16" name="Picture 15" descr="git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20" y="4362027"/>
            <a:ext cx="1097280" cy="10972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158707" y="5586521"/>
            <a:ext cx="708175" cy="446275"/>
          </a:xfrm>
          <a:prstGeom prst="rect">
            <a:avLst/>
          </a:prstGeom>
          <a:noFill/>
        </p:spPr>
        <p:txBody>
          <a:bodyPr wrap="none" lIns="91422" tIns="45718" rIns="91422" bIns="45718" rtlCol="0">
            <a:spAutoFit/>
          </a:bodyPr>
          <a:lstStyle/>
          <a:p>
            <a:pPr marL="228552" indent="-228552" algn="ctr"/>
            <a:r>
              <a:rPr lang="en-US" sz="2300" dirty="0">
                <a:latin typeface="Open Sans"/>
                <a:cs typeface="Open Sans"/>
              </a:rPr>
              <a:t>VCS</a:t>
            </a:r>
          </a:p>
        </p:txBody>
      </p:sp>
      <p:cxnSp>
        <p:nvCxnSpPr>
          <p:cNvPr id="44" name="Straight Arrow Connector 43"/>
          <p:cNvCxnSpPr>
            <a:stCxn id="47" idx="3"/>
            <a:endCxn id="42" idx="1"/>
          </p:cNvCxnSpPr>
          <p:nvPr/>
        </p:nvCxnSpPr>
        <p:spPr>
          <a:xfrm>
            <a:off x="2194779" y="4894632"/>
            <a:ext cx="1547540" cy="0"/>
          </a:xfrm>
          <a:prstGeom prst="straightConnector1">
            <a:avLst/>
          </a:prstGeom>
          <a:ln>
            <a:solidFill>
              <a:schemeClr val="tx1">
                <a:lumMod val="90000"/>
                <a:lumOff val="10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249329" y="3947747"/>
            <a:ext cx="560837" cy="420628"/>
          </a:xfrm>
          <a:prstGeom prst="rect">
            <a:avLst/>
          </a:prstGeom>
          <a:noFill/>
        </p:spPr>
        <p:txBody>
          <a:bodyPr wrap="none" lIns="91422" tIns="45718" rIns="91422" bIns="45718" rtlCol="0">
            <a:spAutoFit/>
          </a:bodyPr>
          <a:lstStyle/>
          <a:p>
            <a:pPr marL="228552" indent="-228552" algn="ctr"/>
            <a:r>
              <a:rPr lang="en-US" sz="2100" dirty="0">
                <a:latin typeface="Open Sans"/>
                <a:cs typeface="Open Sans"/>
              </a:rPr>
              <a:t>Git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11009" y="5586521"/>
            <a:ext cx="2589648" cy="446275"/>
          </a:xfrm>
          <a:prstGeom prst="rect">
            <a:avLst/>
          </a:prstGeom>
          <a:noFill/>
        </p:spPr>
        <p:txBody>
          <a:bodyPr wrap="none" lIns="91422" tIns="45718" rIns="91422" bIns="45718" rtlCol="0">
            <a:spAutoFit/>
          </a:bodyPr>
          <a:lstStyle/>
          <a:p>
            <a:pPr marL="228552" indent="-228552" algn="ctr"/>
            <a:r>
              <a:rPr lang="en-US" sz="2300" dirty="0">
                <a:latin typeface="Open Sans"/>
                <a:cs typeface="Open Sans"/>
              </a:rPr>
              <a:t>Build Automation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742146" y="3947747"/>
            <a:ext cx="1125095" cy="420628"/>
          </a:xfrm>
          <a:prstGeom prst="rect">
            <a:avLst/>
          </a:prstGeom>
          <a:noFill/>
        </p:spPr>
        <p:txBody>
          <a:bodyPr wrap="none" lIns="91422" tIns="45718" rIns="91422" bIns="45718" rtlCol="0">
            <a:spAutoFit/>
          </a:bodyPr>
          <a:lstStyle/>
          <a:p>
            <a:pPr marL="228552" indent="-228552" algn="ctr"/>
            <a:r>
              <a:rPr lang="en-US" sz="2100" dirty="0">
                <a:latin typeface="Open Sans"/>
                <a:cs typeface="Open Sans"/>
              </a:rPr>
              <a:t>Jenkins</a:t>
            </a:r>
          </a:p>
        </p:txBody>
      </p:sp>
      <p:pic>
        <p:nvPicPr>
          <p:cNvPr id="57" name="Picture 5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3157" y="1947803"/>
            <a:ext cx="761216" cy="7567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Elbow Connector 63"/>
          <p:cNvCxnSpPr/>
          <p:nvPr/>
        </p:nvCxnSpPr>
        <p:spPr>
          <a:xfrm rot="5400000" flipH="1" flipV="1">
            <a:off x="4906716" y="3634299"/>
            <a:ext cx="1314997" cy="1199040"/>
          </a:xfrm>
          <a:prstGeom prst="bentConnector3">
            <a:avLst>
              <a:gd name="adj1" fmla="val -478"/>
            </a:avLst>
          </a:prstGeom>
          <a:ln>
            <a:solidFill>
              <a:schemeClr val="tx1">
                <a:lumMod val="90000"/>
                <a:lumOff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318963" y="4470401"/>
            <a:ext cx="1255044" cy="389851"/>
          </a:xfrm>
          <a:prstGeom prst="rect">
            <a:avLst/>
          </a:prstGeom>
          <a:noFill/>
        </p:spPr>
        <p:txBody>
          <a:bodyPr wrap="none" lIns="121896" tIns="60948" rIns="121896" bIns="60948" rtlCol="0">
            <a:spAutoFit/>
          </a:bodyPr>
          <a:lstStyle/>
          <a:p>
            <a:pPr marL="304728" indent="-304728"/>
            <a:r>
              <a:rPr lang="en-US" sz="1700" dirty="0">
                <a:latin typeface="Open Sans"/>
                <a:cs typeface="Open Sans"/>
              </a:rPr>
              <a:t>check out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119823" y="4470401"/>
            <a:ext cx="947268" cy="389851"/>
          </a:xfrm>
          <a:prstGeom prst="rect">
            <a:avLst/>
          </a:prstGeom>
          <a:noFill/>
        </p:spPr>
        <p:txBody>
          <a:bodyPr wrap="none" lIns="121896" tIns="60948" rIns="121896" bIns="60948" rtlCol="0">
            <a:spAutoFit/>
          </a:bodyPr>
          <a:lstStyle/>
          <a:p>
            <a:pPr marL="304728" indent="-304728" algn="ctr"/>
            <a:r>
              <a:rPr lang="en-US" sz="1700" dirty="0">
                <a:latin typeface="Open Sans"/>
                <a:cs typeface="Open Sans"/>
              </a:rPr>
              <a:t>deploy</a:t>
            </a:r>
          </a:p>
        </p:txBody>
      </p:sp>
      <p:pic>
        <p:nvPicPr>
          <p:cNvPr id="48" name="Picture 4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7411" y="1947803"/>
            <a:ext cx="761216" cy="7567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47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4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7" grpId="0"/>
      <p:bldP spid="22" grpId="0"/>
      <p:bldP spid="10" grpId="0"/>
      <p:bldP spid="11" grpId="0"/>
      <p:bldP spid="13" grpId="0"/>
      <p:bldP spid="20" grpId="0"/>
      <p:bldP spid="21" grpId="0"/>
      <p:bldP spid="7" grpId="0"/>
      <p:bldP spid="30" grpId="0"/>
      <p:bldP spid="24" grpId="0"/>
      <p:bldP spid="27" grpId="0"/>
      <p:bldP spid="45" grpId="0"/>
      <p:bldP spid="50" grpId="0"/>
      <p:bldP spid="68" grpId="0"/>
      <p:bldP spid="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t="2612" b="30971"/>
          <a:stretch/>
        </p:blipFill>
        <p:spPr>
          <a:xfrm>
            <a:off x="1" y="-12700"/>
            <a:ext cx="5447052" cy="5486400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4741333" y="0"/>
            <a:ext cx="7467600" cy="5469467"/>
          </a:xfrm>
          <a:custGeom>
            <a:avLst/>
            <a:gdLst>
              <a:gd name="connsiteX0" fmla="*/ 5575300 w 5600700"/>
              <a:gd name="connsiteY0" fmla="*/ 0 h 4114800"/>
              <a:gd name="connsiteX1" fmla="*/ 520700 w 5600700"/>
              <a:gd name="connsiteY1" fmla="*/ 25400 h 4114800"/>
              <a:gd name="connsiteX2" fmla="*/ 495300 w 5600700"/>
              <a:gd name="connsiteY2" fmla="*/ 2921000 h 4114800"/>
              <a:gd name="connsiteX3" fmla="*/ 0 w 5600700"/>
              <a:gd name="connsiteY3" fmla="*/ 3390900 h 4114800"/>
              <a:gd name="connsiteX4" fmla="*/ 508000 w 5600700"/>
              <a:gd name="connsiteY4" fmla="*/ 3924300 h 4114800"/>
              <a:gd name="connsiteX5" fmla="*/ 520700 w 5600700"/>
              <a:gd name="connsiteY5" fmla="*/ 4089400 h 4114800"/>
              <a:gd name="connsiteX6" fmla="*/ 5600700 w 5600700"/>
              <a:gd name="connsiteY6" fmla="*/ 4114800 h 4114800"/>
              <a:gd name="connsiteX7" fmla="*/ 5575300 w 5600700"/>
              <a:gd name="connsiteY7" fmla="*/ 0 h 4114800"/>
              <a:gd name="connsiteX0" fmla="*/ 5600700 w 5600700"/>
              <a:gd name="connsiteY0" fmla="*/ 0 h 4089400"/>
              <a:gd name="connsiteX1" fmla="*/ 520700 w 5600700"/>
              <a:gd name="connsiteY1" fmla="*/ 0 h 4089400"/>
              <a:gd name="connsiteX2" fmla="*/ 495300 w 5600700"/>
              <a:gd name="connsiteY2" fmla="*/ 2895600 h 4089400"/>
              <a:gd name="connsiteX3" fmla="*/ 0 w 5600700"/>
              <a:gd name="connsiteY3" fmla="*/ 3365500 h 4089400"/>
              <a:gd name="connsiteX4" fmla="*/ 508000 w 5600700"/>
              <a:gd name="connsiteY4" fmla="*/ 3898900 h 4089400"/>
              <a:gd name="connsiteX5" fmla="*/ 520700 w 5600700"/>
              <a:gd name="connsiteY5" fmla="*/ 4064000 h 4089400"/>
              <a:gd name="connsiteX6" fmla="*/ 5600700 w 5600700"/>
              <a:gd name="connsiteY6" fmla="*/ 4089400 h 4089400"/>
              <a:gd name="connsiteX7" fmla="*/ 5600700 w 5600700"/>
              <a:gd name="connsiteY7" fmla="*/ 0 h 4089400"/>
              <a:gd name="connsiteX0" fmla="*/ 5600700 w 5600700"/>
              <a:gd name="connsiteY0" fmla="*/ 0 h 4102100"/>
              <a:gd name="connsiteX1" fmla="*/ 520700 w 5600700"/>
              <a:gd name="connsiteY1" fmla="*/ 0 h 4102100"/>
              <a:gd name="connsiteX2" fmla="*/ 495300 w 5600700"/>
              <a:gd name="connsiteY2" fmla="*/ 2895600 h 4102100"/>
              <a:gd name="connsiteX3" fmla="*/ 0 w 5600700"/>
              <a:gd name="connsiteY3" fmla="*/ 3365500 h 4102100"/>
              <a:gd name="connsiteX4" fmla="*/ 508000 w 5600700"/>
              <a:gd name="connsiteY4" fmla="*/ 3898900 h 4102100"/>
              <a:gd name="connsiteX5" fmla="*/ 533400 w 5600700"/>
              <a:gd name="connsiteY5" fmla="*/ 4102100 h 4102100"/>
              <a:gd name="connsiteX6" fmla="*/ 5600700 w 5600700"/>
              <a:gd name="connsiteY6" fmla="*/ 4089400 h 4102100"/>
              <a:gd name="connsiteX7" fmla="*/ 5600700 w 5600700"/>
              <a:gd name="connsiteY7" fmla="*/ 0 h 410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00700" h="4102100">
                <a:moveTo>
                  <a:pt x="5600700" y="0"/>
                </a:moveTo>
                <a:lnTo>
                  <a:pt x="520700" y="0"/>
                </a:lnTo>
                <a:lnTo>
                  <a:pt x="495300" y="2895600"/>
                </a:lnTo>
                <a:lnTo>
                  <a:pt x="0" y="3365500"/>
                </a:lnTo>
                <a:lnTo>
                  <a:pt x="508000" y="3898900"/>
                </a:lnTo>
                <a:lnTo>
                  <a:pt x="533400" y="4102100"/>
                </a:lnTo>
                <a:lnTo>
                  <a:pt x="5600700" y="4089400"/>
                </a:lnTo>
                <a:lnTo>
                  <a:pt x="5600700" y="0"/>
                </a:lnTo>
                <a:close/>
              </a:path>
            </a:pathLst>
          </a:custGeom>
          <a:solidFill>
            <a:srgbClr val="82BC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121917" tIns="60958" rIns="121917" bIns="60958"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/>
              <a:t>Wolfgang Gottesheim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909733" y="3708402"/>
            <a:ext cx="6140027" cy="1483359"/>
          </a:xfrm>
        </p:spPr>
        <p:txBody>
          <a:bodyPr/>
          <a:lstStyle/>
          <a:p>
            <a:pPr algn="l"/>
            <a:r>
              <a:rPr lang="en-US" sz="2100"/>
              <a:t>Senior Technology Strategist @ Dynatrace</a:t>
            </a:r>
          </a:p>
          <a:p>
            <a:pPr marL="355591" algn="l"/>
            <a:r>
              <a:rPr lang="en-US" sz="2100"/>
              <a:t>wolfgang.gottesheim@dynatrace.com</a:t>
            </a:r>
          </a:p>
          <a:p>
            <a:pPr marL="355591" algn="l"/>
            <a:r>
              <a:rPr lang="en-US" sz="2100"/>
              <a:t>@gottesheim</a:t>
            </a:r>
          </a:p>
        </p:txBody>
      </p:sp>
      <p:pic>
        <p:nvPicPr>
          <p:cNvPr id="14" name="Picture 13" descr="Dynatrace_inside-logo-white.pdf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5" t="39725" r="44195" b="44533"/>
          <a:stretch/>
        </p:blipFill>
        <p:spPr>
          <a:xfrm>
            <a:off x="10927644" y="214489"/>
            <a:ext cx="828768" cy="8013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647" y="4332559"/>
            <a:ext cx="218847" cy="1740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647" y="4815778"/>
            <a:ext cx="221055" cy="18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99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2" tIns="45718" rIns="91422" bIns="45718"/>
          <a:lstStyle/>
          <a:p>
            <a:pPr>
              <a:lnSpc>
                <a:spcPct val="100000"/>
              </a:lnSpc>
            </a:pPr>
            <a:r>
              <a:rPr lang="en-US" dirty="0" err="1" smtClean="0"/>
              <a:t>Ansible</a:t>
            </a:r>
            <a:r>
              <a:rPr lang="en-US" dirty="0" smtClean="0"/>
              <a:t> Concepts: Inventories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 lIns="91422" tIns="45718" rIns="91422" bIns="45718"/>
          <a:lstStyle/>
          <a:p>
            <a:pPr marL="268228" indent="-268228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 dirty="0" err="1" smtClean="0"/>
              <a:t>Ansible</a:t>
            </a:r>
            <a:r>
              <a:rPr lang="en-US" dirty="0" smtClean="0"/>
              <a:t> provisions groups of servers at once</a:t>
            </a:r>
          </a:p>
          <a:p>
            <a:pPr marL="268228" indent="-268228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 dirty="0" smtClean="0"/>
              <a:t>Groups </a:t>
            </a:r>
            <a:r>
              <a:rPr lang="en-US" smtClean="0"/>
              <a:t>and hosts </a:t>
            </a:r>
            <a:r>
              <a:rPr lang="en-US" dirty="0" smtClean="0"/>
              <a:t>are stored in </a:t>
            </a:r>
            <a:r>
              <a:rPr lang="en-US" i="1" dirty="0" smtClean="0"/>
              <a:t>inventory files</a:t>
            </a:r>
          </a:p>
          <a:p>
            <a:pPr marL="268228" indent="-268228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 dirty="0" smtClean="0"/>
              <a:t>An inventory file is expressed in a simple </a:t>
            </a:r>
            <a:r>
              <a:rPr lang="en-US" i="1" dirty="0" smtClean="0"/>
              <a:t>INI format</a:t>
            </a:r>
          </a:p>
        </p:txBody>
      </p:sp>
    </p:spTree>
    <p:extLst>
      <p:ext uri="{BB962C8B-B14F-4D97-AF65-F5344CB8AC3E}">
        <p14:creationId xmlns:p14="http://schemas.microsoft.com/office/powerpoint/2010/main" val="28598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Ansible</a:t>
            </a:r>
            <a:r>
              <a:rPr lang="en-US" dirty="0"/>
              <a:t> Concepts: Inventories</a:t>
            </a:r>
          </a:p>
        </p:txBody>
      </p:sp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85873"/>
              </p:ext>
            </p:extLst>
          </p:nvPr>
        </p:nvGraphicFramePr>
        <p:xfrm>
          <a:off x="706136" y="1628348"/>
          <a:ext cx="10993437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95849"/>
                <a:gridCol w="4882888"/>
                <a:gridCol w="3314700"/>
              </a:tblGrid>
              <a:tr h="4480560">
                <a:tc>
                  <a:txBody>
                    <a:bodyPr/>
                    <a:lstStyle/>
                    <a:p>
                      <a:endParaRPr lang="en-US" sz="2400" dirty="0">
                        <a:latin typeface="Courier New"/>
                        <a:cs typeface="Courier New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2400" dirty="0" smtClean="0">
                          <a:latin typeface="Courier New"/>
                          <a:cs typeface="Courier New"/>
                        </a:rPr>
                        <a:t>[frontends]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2400" dirty="0" err="1" smtClean="0">
                          <a:latin typeface="Courier New"/>
                          <a:cs typeface="Courier New"/>
                        </a:rPr>
                        <a:t>frontend.example.com</a:t>
                      </a:r>
                      <a:endParaRPr lang="en-US" sz="240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sz="240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2400" dirty="0" smtClean="0">
                          <a:latin typeface="Courier New"/>
                          <a:cs typeface="Courier New"/>
                        </a:rPr>
                        <a:t>[</a:t>
                      </a:r>
                      <a:r>
                        <a:rPr lang="en-US" sz="2400" dirty="0" err="1" smtClean="0">
                          <a:latin typeface="Courier New"/>
                          <a:cs typeface="Courier New"/>
                        </a:rPr>
                        <a:t>backends</a:t>
                      </a:r>
                      <a:r>
                        <a:rPr lang="en-US" sz="2400" dirty="0" smtClean="0">
                          <a:latin typeface="Courier New"/>
                          <a:cs typeface="Courier New"/>
                        </a:rPr>
                        <a:t>]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2400" dirty="0" err="1" smtClean="0">
                          <a:latin typeface="Courier New"/>
                          <a:cs typeface="Courier New"/>
                        </a:rPr>
                        <a:t>backend.example.com</a:t>
                      </a:r>
                      <a:endParaRPr lang="en-US" sz="240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sz="240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2400" dirty="0" smtClean="0">
                          <a:latin typeface="Courier New"/>
                          <a:cs typeface="Courier New"/>
                        </a:rPr>
                        <a:t>[</a:t>
                      </a:r>
                      <a:r>
                        <a:rPr lang="en-US" sz="2400" dirty="0" err="1" smtClean="0">
                          <a:latin typeface="Courier New"/>
                          <a:cs typeface="Courier New"/>
                        </a:rPr>
                        <a:t>frontends:vars</a:t>
                      </a:r>
                      <a:r>
                        <a:rPr lang="en-US" sz="2400" dirty="0" smtClean="0">
                          <a:latin typeface="Courier New"/>
                          <a:cs typeface="Courier New"/>
                        </a:rPr>
                        <a:t>]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2400" dirty="0" err="1" smtClean="0">
                          <a:latin typeface="Courier New"/>
                          <a:cs typeface="Courier New"/>
                        </a:rPr>
                        <a:t>dt_agent_name</a:t>
                      </a:r>
                      <a:r>
                        <a:rPr lang="en-US" sz="2400" dirty="0" smtClean="0">
                          <a:latin typeface="Courier New"/>
                          <a:cs typeface="Courier New"/>
                        </a:rPr>
                        <a:t>=frontend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sz="240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2400" dirty="0" smtClean="0">
                          <a:latin typeface="Courier New"/>
                          <a:cs typeface="Courier New"/>
                        </a:rPr>
                        <a:t>[</a:t>
                      </a:r>
                      <a:r>
                        <a:rPr lang="en-US" sz="2400" dirty="0" err="1" smtClean="0">
                          <a:latin typeface="Courier New"/>
                          <a:cs typeface="Courier New"/>
                        </a:rPr>
                        <a:t>backends:vars</a:t>
                      </a:r>
                      <a:r>
                        <a:rPr lang="en-US" sz="2400" dirty="0" smtClean="0">
                          <a:latin typeface="Courier New"/>
                          <a:cs typeface="Courier New"/>
                        </a:rPr>
                        <a:t>]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2400" dirty="0" err="1" smtClean="0">
                          <a:latin typeface="Courier New"/>
                          <a:cs typeface="Courier New"/>
                        </a:rPr>
                        <a:t>dt_agent_name</a:t>
                      </a:r>
                      <a:r>
                        <a:rPr lang="en-US" sz="2400" dirty="0" smtClean="0">
                          <a:latin typeface="Courier New"/>
                          <a:cs typeface="Courier New"/>
                        </a:rPr>
                        <a:t>=backend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sz="2400" dirty="0" smtClean="0">
                        <a:latin typeface="Courier New"/>
                        <a:cs typeface="Courier New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Courier New"/>
                        <a:cs typeface="Courier New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Rounded Rectangular Callout 11"/>
          <p:cNvSpPr/>
          <p:nvPr/>
        </p:nvSpPr>
        <p:spPr bwMode="auto">
          <a:xfrm>
            <a:off x="1306035" y="1607933"/>
            <a:ext cx="1691463" cy="984251"/>
          </a:xfrm>
          <a:prstGeom prst="wedgeRoundRectCallout">
            <a:avLst>
              <a:gd name="adj1" fmla="val 75269"/>
              <a:gd name="adj2" fmla="val -23202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91422" tIns="45718" rIns="91422" bIns="45718" rtlCol="0" anchor="ctr"/>
          <a:lstStyle/>
          <a:p>
            <a:pPr algn="ctr"/>
            <a:r>
              <a:rPr lang="en-US" sz="2700" dirty="0">
                <a:latin typeface="Open Sans"/>
                <a:cs typeface="Open Sans"/>
              </a:rPr>
              <a:t>Group</a:t>
            </a: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7885183" y="1950892"/>
            <a:ext cx="1325648" cy="984251"/>
          </a:xfrm>
          <a:prstGeom prst="wedgeRoundRectCallout">
            <a:avLst>
              <a:gd name="adj1" fmla="val -81226"/>
              <a:gd name="adj2" fmla="val -19128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91422" tIns="45718" rIns="91422" bIns="45718" rtlCol="0" anchor="ctr"/>
          <a:lstStyle/>
          <a:p>
            <a:pPr algn="ctr"/>
            <a:r>
              <a:rPr lang="en-US" sz="2700" dirty="0">
                <a:latin typeface="Open Sans"/>
                <a:cs typeface="Open Sans"/>
              </a:rPr>
              <a:t>Host</a:t>
            </a: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839895" y="3715115"/>
            <a:ext cx="2070197" cy="1273084"/>
          </a:xfrm>
          <a:prstGeom prst="wedgeRoundRectCallout">
            <a:avLst>
              <a:gd name="adj1" fmla="val 74796"/>
              <a:gd name="adj2" fmla="val -22605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91422" tIns="45718" rIns="91422" bIns="45718" rtlCol="0" anchor="ctr"/>
          <a:lstStyle/>
          <a:p>
            <a:pPr algn="ctr"/>
            <a:r>
              <a:rPr lang="en-US" sz="2700" dirty="0">
                <a:latin typeface="Open Sans"/>
                <a:cs typeface="Open Sans"/>
              </a:rPr>
              <a:t>Group</a:t>
            </a:r>
          </a:p>
          <a:p>
            <a:pPr algn="ctr"/>
            <a:r>
              <a:rPr lang="en-US" sz="2700" dirty="0">
                <a:latin typeface="Open Sans"/>
                <a:cs typeface="Open Sans"/>
              </a:rPr>
              <a:t>Variables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8336055" y="4139173"/>
            <a:ext cx="1947784" cy="984251"/>
          </a:xfrm>
          <a:prstGeom prst="wedgeRoundRectCallout">
            <a:avLst>
              <a:gd name="adj1" fmla="val -74674"/>
              <a:gd name="adj2" fmla="val -18873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91422" tIns="45718" rIns="91422" bIns="45718" rtlCol="0" anchor="ctr"/>
          <a:lstStyle/>
          <a:p>
            <a:pPr algn="ctr"/>
            <a:r>
              <a:rPr lang="en-US" sz="2700" dirty="0">
                <a:latin typeface="Open Sans"/>
                <a:cs typeface="Open Sans"/>
              </a:rPr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28979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539188032"/>
              </p:ext>
            </p:extLst>
          </p:nvPr>
        </p:nvGraphicFramePr>
        <p:xfrm>
          <a:off x="416984" y="1079014"/>
          <a:ext cx="10993437" cy="57911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93437"/>
              </a:tblGrid>
              <a:tr h="5791199"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Courier New"/>
                          <a:cs typeface="Courier New"/>
                        </a:rPr>
                        <a:t>--- </a:t>
                      </a:r>
                      <a:r>
                        <a:rPr lang="en-US" sz="2300" b="0" smtClean="0">
                          <a:latin typeface="Courier New"/>
                          <a:cs typeface="Courier New"/>
                        </a:rPr>
                        <a:t># appservers.yml</a:t>
                      </a:r>
                      <a:endParaRPr lang="en-US" sz="2300" b="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- </a:t>
                      </a:r>
                      <a:r>
                        <a:rPr lang="en-US" sz="2300" b="1" baseline="0" dirty="0" smtClean="0">
                          <a:latin typeface="Courier New"/>
                          <a:cs typeface="Courier New"/>
                        </a:rPr>
                        <a:t>hosts</a:t>
                      </a: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: </a:t>
                      </a:r>
                      <a:r>
                        <a:rPr lang="en-US" sz="2300" baseline="0" dirty="0" err="1" smtClean="0">
                          <a:latin typeface="Courier New"/>
                          <a:cs typeface="Courier New"/>
                        </a:rPr>
                        <a:t>frontends:backends</a:t>
                      </a:r>
                      <a:endParaRPr lang="en-US" sz="2300" baseline="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  </a:t>
                      </a:r>
                      <a:r>
                        <a:rPr lang="en-US" sz="2300" baseline="0" dirty="0" err="1" smtClean="0">
                          <a:latin typeface="Courier New"/>
                          <a:cs typeface="Courier New"/>
                        </a:rPr>
                        <a:t>vars_files</a:t>
                      </a: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: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    - </a:t>
                      </a:r>
                      <a:r>
                        <a:rPr lang="en-US" sz="2300" baseline="0" dirty="0" err="1" smtClean="0">
                          <a:latin typeface="Courier New"/>
                          <a:cs typeface="Courier New"/>
                        </a:rPr>
                        <a:t>variables.yml</a:t>
                      </a:r>
                      <a:endParaRPr lang="en-US" sz="2300" baseline="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  </a:t>
                      </a:r>
                      <a:r>
                        <a:rPr lang="en-US" sz="2300" b="1" baseline="0" dirty="0" smtClean="0">
                          <a:latin typeface="Courier New"/>
                          <a:cs typeface="Courier New"/>
                        </a:rPr>
                        <a:t>handlers</a:t>
                      </a: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: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    - name: restart tomcat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      service: name=tomcat state=restarted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  </a:t>
                      </a:r>
                      <a:r>
                        <a:rPr lang="en-US" sz="2300" b="1" baseline="0" dirty="0" smtClean="0">
                          <a:latin typeface="Courier New"/>
                          <a:cs typeface="Courier New"/>
                        </a:rPr>
                        <a:t>tasks</a:t>
                      </a: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: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    - name: Inject dynaTrace Java agent into Apache Tomcat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      template: &gt;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        </a:t>
                      </a:r>
                      <a:r>
                        <a:rPr lang="en-US" sz="2300" baseline="0" dirty="0" err="1" smtClean="0">
                          <a:latin typeface="Courier New"/>
                          <a:cs typeface="Courier New"/>
                        </a:rPr>
                        <a:t>src</a:t>
                      </a: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=templates/tomcat-</a:t>
                      </a:r>
                      <a:r>
                        <a:rPr lang="en-US" sz="2300" baseline="0" dirty="0" err="1" smtClean="0">
                          <a:latin typeface="Courier New"/>
                          <a:cs typeface="Courier New"/>
                        </a:rPr>
                        <a:t>setenv.sh</a:t>
                      </a:r>
                      <a:endParaRPr lang="en-US" sz="2300" baseline="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        </a:t>
                      </a:r>
                      <a:r>
                        <a:rPr lang="en-US" sz="2300" baseline="0" dirty="0" err="1" smtClean="0">
                          <a:latin typeface="Courier New"/>
                          <a:cs typeface="Courier New"/>
                        </a:rPr>
                        <a:t>dest</a:t>
                      </a: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={{ </a:t>
                      </a:r>
                      <a:r>
                        <a:rPr lang="en-US" sz="2300" baseline="0" dirty="0" err="1" smtClean="0">
                          <a:latin typeface="Courier New"/>
                          <a:cs typeface="Courier New"/>
                        </a:rPr>
                        <a:t>tomcat_home</a:t>
                      </a: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 }}/bin/</a:t>
                      </a:r>
                      <a:r>
                        <a:rPr lang="en-US" sz="2300" baseline="0" dirty="0" err="1" smtClean="0">
                          <a:latin typeface="Courier New"/>
                          <a:cs typeface="Courier New"/>
                        </a:rPr>
                        <a:t>setenv.sh</a:t>
                      </a:r>
                      <a:endParaRPr lang="en-US" sz="2300" baseline="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      notify: restart tomcat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  </a:t>
                      </a:r>
                      <a:r>
                        <a:rPr lang="en-US" sz="2300" baseline="0" dirty="0" err="1" smtClean="0">
                          <a:latin typeface="Courier New"/>
                          <a:cs typeface="Courier New"/>
                        </a:rPr>
                        <a:t>remote_user</a:t>
                      </a: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: deploy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  </a:t>
                      </a:r>
                      <a:r>
                        <a:rPr lang="en-US" sz="2300" baseline="0" dirty="0" err="1" smtClean="0">
                          <a:latin typeface="Courier New"/>
                          <a:cs typeface="Courier New"/>
                        </a:rPr>
                        <a:t>sudo</a:t>
                      </a:r>
                      <a:r>
                        <a:rPr lang="en-US" sz="2300" baseline="0" dirty="0" smtClean="0">
                          <a:latin typeface="Courier New"/>
                          <a:cs typeface="Courier New"/>
                        </a:rPr>
                        <a:t>: yes</a:t>
                      </a:r>
                    </a:p>
                    <a:p>
                      <a:endParaRPr lang="en-US" sz="2300" dirty="0">
                        <a:latin typeface="Courier New"/>
                        <a:cs typeface="Courier New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2" tIns="45718" rIns="91422" bIns="45718"/>
          <a:lstStyle/>
          <a:p>
            <a:pPr>
              <a:lnSpc>
                <a:spcPct val="100000"/>
              </a:lnSpc>
            </a:pPr>
            <a:r>
              <a:rPr lang="en-US" dirty="0" err="1"/>
              <a:t>Ansible</a:t>
            </a:r>
            <a:r>
              <a:rPr lang="en-US" dirty="0"/>
              <a:t> Concepts: </a:t>
            </a:r>
            <a:r>
              <a:rPr lang="en-US" dirty="0" smtClean="0"/>
              <a:t>Playbooks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3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4" tIns="45718" rIns="91424" bIns="45718"/>
          <a:lstStyle/>
          <a:p>
            <a:pPr>
              <a:lnSpc>
                <a:spcPct val="100000"/>
              </a:lnSpc>
            </a:pPr>
            <a:r>
              <a:rPr lang="en-US" dirty="0" err="1"/>
              <a:t>Ansible</a:t>
            </a:r>
            <a:r>
              <a:rPr lang="en-US" dirty="0"/>
              <a:t> Concepts: Playbooks</a:t>
            </a:r>
          </a:p>
        </p:txBody>
      </p:sp>
      <p:graphicFrame>
        <p:nvGraphicFramePr>
          <p:cNvPr id="4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7993706"/>
              </p:ext>
            </p:extLst>
          </p:nvPr>
        </p:nvGraphicFramePr>
        <p:xfrm>
          <a:off x="417516" y="1289195"/>
          <a:ext cx="10993437" cy="2042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93437"/>
              </a:tblGrid>
              <a:tr h="204216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2100" b="0" baseline="0" smtClean="0">
                          <a:latin typeface="Courier New"/>
                          <a:cs typeface="Courier New"/>
                        </a:rPr>
                        <a:t># templates/tomcat-setenv.sh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2100" baseline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100" baseline="0" smtClean="0">
                          <a:latin typeface="Courier New"/>
                          <a:cs typeface="Courier New"/>
                        </a:rPr>
                        <a:t>CATALINA_OPTS</a:t>
                      </a:r>
                      <a:r>
                        <a:rPr lang="en-US" sz="2100" baseline="0" dirty="0" smtClean="0">
                          <a:latin typeface="Courier New"/>
                          <a:cs typeface="Courier New"/>
                        </a:rPr>
                        <a:t>="$CATALINA_OPTS \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100" baseline="0" dirty="0" smtClean="0">
                          <a:latin typeface="Courier New"/>
                          <a:cs typeface="Courier New"/>
                        </a:rPr>
                        <a:t> -</a:t>
                      </a:r>
                      <a:r>
                        <a:rPr lang="en-US" sz="2100" baseline="0" dirty="0" err="1" smtClean="0">
                          <a:latin typeface="Courier New"/>
                          <a:cs typeface="Courier New"/>
                        </a:rPr>
                        <a:t>agentpath</a:t>
                      </a:r>
                      <a:r>
                        <a:rPr lang="en-US" sz="2100" baseline="0" dirty="0" smtClean="0">
                          <a:latin typeface="Courier New"/>
                          <a:cs typeface="Courier New"/>
                        </a:rPr>
                        <a:t>:{{ </a:t>
                      </a:r>
                      <a:r>
                        <a:rPr lang="en-US" sz="2100" baseline="0" dirty="0" err="1" smtClean="0">
                          <a:latin typeface="Courier New"/>
                          <a:cs typeface="Courier New"/>
                        </a:rPr>
                        <a:t>dt_agent_dir</a:t>
                      </a:r>
                      <a:r>
                        <a:rPr lang="en-US" sz="2100" baseline="0" dirty="0" smtClean="0">
                          <a:latin typeface="Courier New"/>
                          <a:cs typeface="Courier New"/>
                        </a:rPr>
                        <a:t> }}/</a:t>
                      </a:r>
                      <a:r>
                        <a:rPr lang="en-US" sz="2100" baseline="0" dirty="0" err="1" smtClean="0">
                          <a:latin typeface="Courier New"/>
                          <a:cs typeface="Courier New"/>
                        </a:rPr>
                        <a:t>libdtagent.so</a:t>
                      </a:r>
                      <a:endParaRPr lang="en-US" sz="2100" baseline="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100" baseline="0" dirty="0" smtClean="0">
                          <a:latin typeface="Courier New"/>
                          <a:cs typeface="Courier New"/>
                        </a:rPr>
                        <a:t>    =name={{ </a:t>
                      </a:r>
                      <a:r>
                        <a:rPr lang="en-US" sz="2100" baseline="0" dirty="0" err="1" smtClean="0">
                          <a:latin typeface="Courier New"/>
                          <a:cs typeface="Courier New"/>
                        </a:rPr>
                        <a:t>dt_agent_name</a:t>
                      </a:r>
                      <a:r>
                        <a:rPr lang="en-US" sz="2100" baseline="0" dirty="0" smtClean="0">
                          <a:latin typeface="Courier New"/>
                          <a:cs typeface="Courier New"/>
                        </a:rPr>
                        <a:t> }},collector={{ </a:t>
                      </a:r>
                      <a:r>
                        <a:rPr lang="en-US" sz="2100" baseline="0" dirty="0" err="1" smtClean="0">
                          <a:latin typeface="Courier New"/>
                          <a:cs typeface="Courier New"/>
                        </a:rPr>
                        <a:t>dt_collector_url</a:t>
                      </a:r>
                      <a:r>
                        <a:rPr lang="en-US" sz="2100" baseline="0" dirty="0" smtClean="0">
                          <a:latin typeface="Courier New"/>
                          <a:cs typeface="Courier New"/>
                        </a:rPr>
                        <a:t> }}"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2100" baseline="0" dirty="0" smtClean="0">
                        <a:latin typeface="Courier New"/>
                        <a:cs typeface="Courier New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17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38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30" tIns="45718" rIns="91430" bIns="45718"/>
          <a:lstStyle/>
          <a:p>
            <a:r>
              <a:rPr lang="en-US" dirty="0" smtClean="0"/>
              <a:t>Training Environment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 bwMode="auto">
          <a:xfrm>
            <a:off x="5970245" y="1977193"/>
            <a:ext cx="4779584" cy="3416835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30" tIns="45718" rIns="91430" bIns="45718"/>
          <a:lstStyle/>
          <a:p>
            <a:pPr algn="ctr">
              <a:spcAft>
                <a:spcPts val="600"/>
              </a:spcAft>
            </a:pPr>
            <a:endParaRPr lang="en-US" sz="2100" b="1" dirty="0">
              <a:solidFill>
                <a:srgbClr val="D03238"/>
              </a:solidFill>
              <a:latin typeface="Open Sans"/>
              <a:cs typeface="Open Sans"/>
            </a:endParaRPr>
          </a:p>
          <a:p>
            <a:pPr algn="ctr">
              <a:spcAft>
                <a:spcPts val="600"/>
              </a:spcAft>
            </a:pPr>
            <a:r>
              <a:rPr lang="en-US" sz="2100" b="1" dirty="0">
                <a:solidFill>
                  <a:srgbClr val="D03238"/>
                </a:solidFill>
                <a:latin typeface="Open Sans"/>
                <a:cs typeface="Open Sans"/>
              </a:rPr>
              <a:t>Dynatrace 6</a:t>
            </a:r>
          </a:p>
          <a:p>
            <a:pPr algn="ctr">
              <a:spcAft>
                <a:spcPts val="600"/>
              </a:spcAft>
            </a:pPr>
            <a:r>
              <a:rPr lang="en-US" sz="2100" b="1" dirty="0">
                <a:solidFill>
                  <a:srgbClr val="D03238"/>
                </a:solidFill>
                <a:latin typeface="Open Sans"/>
                <a:cs typeface="Open Sans"/>
              </a:rPr>
              <a:t>Continuous Delivery</a:t>
            </a:r>
          </a:p>
          <a:p>
            <a:pPr algn="ctr">
              <a:spcAft>
                <a:spcPts val="600"/>
              </a:spcAft>
            </a:pPr>
            <a:r>
              <a:rPr lang="en-US" sz="2100" b="1" dirty="0">
                <a:solidFill>
                  <a:srgbClr val="D03238"/>
                </a:solidFill>
                <a:latin typeface="Open Sans"/>
                <a:cs typeface="Open Sans"/>
              </a:rPr>
              <a:t>Demo Environment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61647" y="2534901"/>
            <a:ext cx="2099671" cy="2062103"/>
          </a:xfrm>
          <a:prstGeom prst="rect">
            <a:avLst/>
          </a:prstGeom>
          <a:noFill/>
        </p:spPr>
        <p:txBody>
          <a:bodyPr wrap="square" lIns="91430" tIns="45718" rIns="91430" bIns="45718" rtlCol="0">
            <a:spAutoFit/>
          </a:bodyPr>
          <a:lstStyle/>
          <a:p>
            <a:pPr marL="228573" indent="-228573"/>
            <a:r>
              <a:rPr lang="en-US" sz="12800" dirty="0">
                <a:latin typeface="FontAwesome Regular"/>
              </a:rPr>
              <a:t></a:t>
            </a:r>
          </a:p>
        </p:txBody>
      </p:sp>
      <p:sp>
        <p:nvSpPr>
          <p:cNvPr id="3" name="Left-Right Arrow 2"/>
          <p:cNvSpPr/>
          <p:nvPr/>
        </p:nvSpPr>
        <p:spPr bwMode="auto">
          <a:xfrm>
            <a:off x="3430410" y="3332088"/>
            <a:ext cx="2304649" cy="484632"/>
          </a:xfrm>
          <a:prstGeom prst="leftRightArrow">
            <a:avLst/>
          </a:prstGeom>
          <a:gradFill rotWithShape="0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430" tIns="45718" rIns="91430" bIns="45718"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35690" y="2936203"/>
            <a:ext cx="2647044" cy="384719"/>
          </a:xfrm>
          <a:prstGeom prst="rect">
            <a:avLst/>
          </a:prstGeom>
          <a:noFill/>
        </p:spPr>
        <p:txBody>
          <a:bodyPr wrap="none" lIns="91430" tIns="45718" rIns="91430" bIns="45718" rtlCol="0">
            <a:spAutoFit/>
          </a:bodyPr>
          <a:lstStyle/>
          <a:p>
            <a:pPr marL="228573" indent="-228573"/>
            <a:r>
              <a:rPr lang="en-US" sz="1900" dirty="0">
                <a:latin typeface="Open Sans"/>
                <a:cs typeface="Open Sans"/>
              </a:rPr>
              <a:t>SSH, dynaTrace Client</a:t>
            </a:r>
          </a:p>
        </p:txBody>
      </p:sp>
    </p:spTree>
    <p:extLst>
      <p:ext uri="{BB962C8B-B14F-4D97-AF65-F5344CB8AC3E}">
        <p14:creationId xmlns:p14="http://schemas.microsoft.com/office/powerpoint/2010/main" val="4224315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16991" y="1252380"/>
            <a:ext cx="11415703" cy="5002375"/>
          </a:xfrm>
        </p:spPr>
        <p:txBody>
          <a:bodyPr lIns="91430" tIns="45718" rIns="91430" bIns="45718"/>
          <a:lstStyle/>
          <a:p>
            <a:pPr marL="0" indent="0">
              <a:lnSpc>
                <a:spcPct val="100000"/>
              </a:lnSpc>
              <a:buNone/>
            </a:pPr>
            <a:r>
              <a:rPr lang="de-DE" b="1" dirty="0" smtClean="0"/>
              <a:t>Hardware</a:t>
            </a:r>
            <a:endParaRPr lang="de-DE" b="1" dirty="0"/>
          </a:p>
          <a:p>
            <a:pPr marL="269967" indent="-269967">
              <a:lnSpc>
                <a:spcPct val="100000"/>
              </a:lnSpc>
              <a:buFont typeface="Lucida Grande"/>
              <a:buChar char="»"/>
            </a:pPr>
            <a:r>
              <a:rPr lang="de-DE" dirty="0" smtClean="0"/>
              <a:t>Laptop</a:t>
            </a:r>
            <a:endParaRPr lang="de-DE" dirty="0"/>
          </a:p>
          <a:p>
            <a:pPr marL="0" indent="0">
              <a:lnSpc>
                <a:spcPct val="100000"/>
              </a:lnSpc>
              <a:spcBef>
                <a:spcPts val="2000"/>
              </a:spcBef>
              <a:buNone/>
            </a:pPr>
            <a:r>
              <a:rPr lang="de-DE" b="1" dirty="0" err="1" smtClean="0"/>
              <a:t>Installed</a:t>
            </a:r>
            <a:r>
              <a:rPr lang="de-DE" b="1" dirty="0" smtClean="0"/>
              <a:t> Software</a:t>
            </a:r>
          </a:p>
          <a:p>
            <a:pPr marL="269967" indent="-269967">
              <a:lnSpc>
                <a:spcPct val="100000"/>
              </a:lnSpc>
              <a:buFont typeface="Lucida Grande"/>
              <a:buChar char="»"/>
            </a:pPr>
            <a:r>
              <a:rPr lang="de-DE" dirty="0" smtClean="0"/>
              <a:t>SSH Client (</a:t>
            </a:r>
            <a:r>
              <a:rPr lang="de-DE" dirty="0" err="1" smtClean="0"/>
              <a:t>ssh</a:t>
            </a:r>
            <a:r>
              <a:rPr lang="de-DE" dirty="0" smtClean="0"/>
              <a:t>, </a:t>
            </a:r>
            <a:r>
              <a:rPr lang="de-DE" dirty="0" err="1" smtClean="0">
                <a:hlinkClick r:id="rId2"/>
              </a:rPr>
              <a:t>Putty</a:t>
            </a:r>
            <a:r>
              <a:rPr lang="de-DE" dirty="0" smtClean="0"/>
              <a:t>, </a:t>
            </a:r>
            <a:r>
              <a:rPr lang="de-DE" dirty="0" err="1" smtClean="0">
                <a:hlinkClick r:id="rId3"/>
              </a:rPr>
              <a:t>Bitvise</a:t>
            </a:r>
            <a:r>
              <a:rPr lang="de-DE" dirty="0" smtClean="0">
                <a:hlinkClick r:id="rId3"/>
              </a:rPr>
              <a:t> SSH Client</a:t>
            </a:r>
            <a:r>
              <a:rPr lang="de-DE" dirty="0" smtClean="0"/>
              <a:t>,..)</a:t>
            </a:r>
          </a:p>
          <a:p>
            <a:pPr marL="269967" indent="-269967">
              <a:lnSpc>
                <a:spcPct val="100000"/>
              </a:lnSpc>
              <a:buFont typeface="Lucida Grande"/>
              <a:buChar char="»"/>
            </a:pPr>
            <a:r>
              <a:rPr lang="de-DE" dirty="0" smtClean="0"/>
              <a:t>dynaTrace Client (</a:t>
            </a:r>
            <a:r>
              <a:rPr lang="de-DE" dirty="0" err="1" smtClean="0"/>
              <a:t>or</a:t>
            </a:r>
            <a:r>
              <a:rPr lang="de-DE" dirty="0" smtClean="0"/>
              <a:t> Java7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Dynatrace </a:t>
            </a:r>
            <a:r>
              <a:rPr lang="de-DE" dirty="0" err="1" smtClean="0"/>
              <a:t>WebStart</a:t>
            </a:r>
            <a:r>
              <a:rPr lang="de-DE" dirty="0" smtClean="0"/>
              <a:t> Client)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30" tIns="45718" rIns="91430" bIns="45718"/>
          <a:lstStyle/>
          <a:p>
            <a:r>
              <a:rPr lang="de-DE" dirty="0" err="1" smtClean="0"/>
              <a:t>Attendees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bring...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237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 lIns="91436" tIns="45718" rIns="91436" bIns="45718"/>
          <a:lstStyle/>
          <a:p>
            <a:pPr marL="0" indent="0">
              <a:lnSpc>
                <a:spcPct val="100000"/>
              </a:lnSpc>
              <a:buNone/>
            </a:pPr>
            <a:r>
              <a:rPr lang="de-DE" b="1" dirty="0"/>
              <a:t>Credentials (when using a local VirtualBox or VMware instance)</a:t>
            </a:r>
            <a:endParaRPr lang="de-DE" b="1" dirty="0" smtClean="0"/>
          </a:p>
          <a:p>
            <a:pPr marL="269987" indent="-269987">
              <a:lnSpc>
                <a:spcPct val="100000"/>
              </a:lnSpc>
              <a:buFont typeface="Lucida Grande"/>
              <a:buChar char="»"/>
            </a:pPr>
            <a:r>
              <a:rPr lang="de-DE" dirty="0" err="1"/>
              <a:t>User / Password: dynatrace / dynatrace</a:t>
            </a: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b="1" dirty="0" smtClean="0"/>
              <a:t>SSH Private Key (</a:t>
            </a:r>
            <a:r>
              <a:rPr lang="de-DE" b="1" dirty="0" err="1" smtClean="0"/>
              <a:t>when</a:t>
            </a:r>
            <a:r>
              <a:rPr lang="de-DE" b="1" dirty="0" smtClean="0"/>
              <a:t> accessing a remote instance</a:t>
            </a:r>
            <a:r>
              <a:rPr lang="de-DE" b="1" dirty="0" err="1" smtClean="0"/>
              <a:t> via SSH</a:t>
            </a:r>
            <a:r>
              <a:rPr lang="de-DE" b="1" dirty="0" smtClean="0"/>
              <a:t>)</a:t>
            </a:r>
          </a:p>
          <a:p>
            <a:pPr marL="269987" indent="-269987">
              <a:lnSpc>
                <a:spcPct val="100000"/>
              </a:lnSpc>
              <a:buFont typeface="Lucida Grande"/>
              <a:buChar char="»"/>
            </a:pPr>
            <a:r>
              <a:rPr lang="de-DE" dirty="0" err="1" smtClean="0"/>
              <a:t>OpenSSH</a:t>
            </a:r>
            <a:r>
              <a:rPr lang="de-DE" dirty="0" smtClean="0"/>
              <a:t> (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those</a:t>
            </a:r>
            <a:r>
              <a:rPr lang="de-DE" dirty="0" smtClean="0"/>
              <a:t> </a:t>
            </a:r>
            <a:r>
              <a:rPr lang="de-DE" dirty="0" err="1" smtClean="0"/>
              <a:t>who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i="1" dirty="0" err="1" smtClean="0"/>
              <a:t>ssh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line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de-DE" i="1" dirty="0" smtClean="0"/>
              <a:t>Example:</a:t>
            </a:r>
            <a:r>
              <a:rPr lang="de-DE" dirty="0" smtClean="0"/>
              <a:t> ssh –i dynatrace dynatrace@$IP</a:t>
            </a:r>
          </a:p>
          <a:p>
            <a:pPr marL="269987" indent="-269987">
              <a:lnSpc>
                <a:spcPct val="100000"/>
              </a:lnSpc>
              <a:buFont typeface="Lucida Grande"/>
              <a:buChar char="»"/>
            </a:pPr>
            <a:r>
              <a:rPr lang="de-DE" dirty="0" err="1" smtClean="0"/>
              <a:t>Putty</a:t>
            </a:r>
            <a:r>
              <a:rPr lang="de-DE" dirty="0" smtClean="0"/>
              <a:t> (</a:t>
            </a:r>
            <a:r>
              <a:rPr lang="de-DE" dirty="0" err="1" smtClean="0"/>
              <a:t>OpenSSH</a:t>
            </a:r>
            <a:r>
              <a:rPr lang="de-DE" dirty="0" smtClean="0"/>
              <a:t> </a:t>
            </a:r>
            <a:r>
              <a:rPr lang="de-DE" dirty="0" err="1" smtClean="0"/>
              <a:t>keys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converted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smtClean="0">
                <a:hlinkClick r:id="rId2"/>
              </a:rPr>
              <a:t>PuTTYgen</a:t>
            </a:r>
            <a:r>
              <a:rPr lang="de-DE" dirty="0" smtClean="0"/>
              <a:t>)</a:t>
            </a:r>
          </a:p>
          <a:p>
            <a:pPr marL="269987" indent="-269987">
              <a:lnSpc>
                <a:spcPct val="100000"/>
              </a:lnSpc>
              <a:buFont typeface="Lucida Grande"/>
              <a:buChar char="»"/>
            </a:pPr>
            <a:endParaRPr lang="de-DE" dirty="0"/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The user </a:t>
            </a:r>
            <a:r>
              <a:rPr lang="de-DE" i="1" dirty="0"/>
              <a:t>dynatrace</a:t>
            </a:r>
            <a:r>
              <a:rPr lang="de-DE" dirty="0"/>
              <a:t> can achieve superuser permissions via sudo.</a:t>
            </a:r>
            <a:br>
              <a:rPr lang="de-DE" dirty="0"/>
            </a:br>
            <a:r>
              <a:rPr lang="de-DE" dirty="0"/>
              <a:t>Example: open a root shell via `</a:t>
            </a:r>
            <a:r>
              <a:rPr lang="de-DE" i="1" dirty="0"/>
              <a:t>sudo bash</a:t>
            </a:r>
            <a:r>
              <a:rPr lang="de-DE" dirty="0"/>
              <a:t>`.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36" tIns="45718" rIns="91436" bIns="45718"/>
          <a:lstStyle/>
          <a:p>
            <a:r>
              <a:rPr lang="de-DE" dirty="0" err="1" smtClean="0"/>
              <a:t>Attendees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41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 Environment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42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 lIns="91430" tIns="45718" rIns="91430" bIns="45718"/>
          <a:lstStyle/>
          <a:p>
            <a:pPr marL="0" indent="0">
              <a:lnSpc>
                <a:spcPct val="100000"/>
              </a:lnSpc>
              <a:buNone/>
            </a:pPr>
            <a:r>
              <a:rPr lang="de-DE" b="1" dirty="0" smtClean="0"/>
              <a:t>Available as Virtual Machines for various Platforms:</a:t>
            </a:r>
          </a:p>
          <a:p>
            <a:pPr marL="269967" indent="-269967">
              <a:lnSpc>
                <a:spcPct val="100000"/>
              </a:lnSpc>
              <a:buFont typeface="Lucida Grande"/>
              <a:buChar char="»"/>
            </a:pPr>
            <a:r>
              <a:rPr lang="de-DE" dirty="0" err="1" smtClean="0"/>
              <a:t>VirtualBox, </a:t>
            </a:r>
            <a:r>
              <a:rPr lang="de-DE" dirty="0" err="1"/>
              <a:t>VMware</a:t>
            </a:r>
          </a:p>
          <a:p>
            <a:pPr marL="269967" indent="-269967">
              <a:lnSpc>
                <a:spcPct val="100000"/>
              </a:lnSpc>
              <a:buFont typeface="Lucida Grande"/>
              <a:buChar char="»"/>
            </a:pPr>
            <a:r>
              <a:rPr lang="de-DE" dirty="0" err="1"/>
              <a:t>Amazon EC2 (AMI + EBS-Backed Instance)</a:t>
            </a:r>
          </a:p>
          <a:p>
            <a:pPr marL="269967" indent="-269967">
              <a:lnSpc>
                <a:spcPct val="100000"/>
              </a:lnSpc>
              <a:buFont typeface="Lucida Grande"/>
              <a:buChar char="»"/>
            </a:pPr>
            <a:endParaRPr lang="de-DE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 lIns="91430" tIns="45718" rIns="91430" bIns="45718"/>
          <a:lstStyle/>
          <a:p>
            <a:r>
              <a:rPr lang="de-DE" dirty="0" err="1" smtClean="0"/>
              <a:t>Training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280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Using dynaTrace in Continuous Delivery DRAFT&amp;quot;&quot;/&gt;&lt;property id=&quot;20307&quot; value=&quot;418&quot;/&gt;&lt;/object&gt;&lt;object type=&quot;3&quot; unique_id=&quot;10005&quot;&gt;&lt;property id=&quot;20148&quot; value=&quot;5&quot;/&gt;&lt;property id=&quot;20300&quot; value=&quot;Slide 2 - &amp;quot;Agenda&amp;quot;&quot;/&gt;&lt;property id=&quot;20307&quot; value=&quot;503&quot;/&gt;&lt;/object&gt;&lt;object type=&quot;3&quot; unique_id=&quot;10006&quot;&gt;&lt;property id=&quot;20148&quot; value=&quot;5&quot;/&gt;&lt;property id=&quot;20300&quot; value=&quot;Slide 3&quot;/&gt;&lt;property id=&quot;20307&quot; value=&quot;504&quot;/&gt;&lt;/object&gt;&lt;object type=&quot;3&quot; unique_id=&quot;10007&quot;&gt;&lt;property id=&quot;20148&quot; value=&quot;5&quot;/&gt;&lt;property id=&quot;20300&quot; value=&quot;Slide 4 - &amp;quot;How does Continuous Delivery relate to DevOps?&amp;quot;&quot;/&gt;&lt;property id=&quot;20307&quot; value=&quot;505&quot;/&gt;&lt;/object&gt;&lt;object type=&quot;3&quot; unique_id=&quot;10008&quot;&gt;&lt;property id=&quot;20148&quot; value=&quot;5&quot;/&gt;&lt;property id=&quot;20300&quot; value=&quot;Slide 5 - &amp;quot;Why We Need Releases&amp;quot;&quot;/&gt;&lt;property id=&quot;20307&quot; value=&quot;506&quot;/&gt;&lt;/object&gt;&lt;object type=&quot;3&quot; unique_id=&quot;10009&quot;&gt;&lt;property id=&quot;20148&quot; value=&quot;5&quot;/&gt;&lt;property id=&quot;20300&quot; value=&quot;Slide 6 - &amp;quot;Why We Hate Releases&amp;quot;&quot;/&gt;&lt;property id=&quot;20307&quot; value=&quot;507&quot;/&gt;&lt;/object&gt;&lt;object type=&quot;3&quot; unique_id=&quot;10010&quot;&gt;&lt;property id=&quot;20148&quot; value=&quot;5&quot;/&gt;&lt;property id=&quot;20300&quot; value=&quot;Slide 7 - &amp;quot;What’s the Goal?&amp;quot;&quot;/&gt;&lt;property id=&quot;20307&quot; value=&quot;423&quot;/&gt;&lt;/object&gt;&lt;object type=&quot;3&quot; unique_id=&quot;10011&quot;&gt;&lt;property id=&quot;20148&quot; value=&quot;5&quot;/&gt;&lt;property id=&quot;20300&quot; value=&quot;Slide 8 - &amp;quot;What are the problems with software deployments?&amp;quot;&quot;/&gt;&lt;property id=&quot;20307&quot; value=&quot;420&quot;/&gt;&lt;/object&gt;&lt;object type=&quot;3&quot; unique_id=&quot;10012&quot;&gt;&lt;property id=&quot;20148&quot; value=&quot;5&quot;/&gt;&lt;property id=&quot;20300&quot; value=&quot;Slide 9 - &amp;quot;What are the problems with software deployments?&amp;quot;&quot;/&gt;&lt;property id=&quot;20307&quot; value=&quot;421&quot;/&gt;&lt;/object&gt;&lt;object type=&quot;3&quot; unique_id=&quot;10013&quot;&gt;&lt;property id=&quot;20148&quot; value=&quot;5&quot;/&gt;&lt;property id=&quot;20300&quot; value=&quot;Slide 10 - &amp;quot;How can we get there?&amp;quot;&quot;/&gt;&lt;property id=&quot;20307&quot; value=&quot;424&quot;/&gt;&lt;/object&gt;&lt;object type=&quot;3&quot; unique_id=&quot;10014&quot;&gt;&lt;property id=&quot;20148&quot; value=&quot;5&quot;/&gt;&lt;property id=&quot;20300&quot; value=&quot;Slide 11 - &amp;quot;Traditional Software Development Process&amp;quot;&quot;/&gt;&lt;property id=&quot;20307&quot; value=&quot;426&quot;/&gt;&lt;/object&gt;&lt;object type=&quot;3&quot; unique_id=&quot;10015&quot;&gt;&lt;property id=&quot;20148&quot; value=&quot;5&quot;/&gt;&lt;property id=&quot;20300&quot; value=&quot;Slide 12 - &amp;quot;Continuous Delivery Pipeline&amp;quot;&quot;/&gt;&lt;property id=&quot;20307&quot; value=&quot;422&quot;/&gt;&lt;/object&gt;&lt;object type=&quot;3&quot; unique_id=&quot;10016&quot;&gt;&lt;property id=&quot;20148&quot; value=&quot;5&quot;/&gt;&lt;property id=&quot;20300&quot; value=&quot;Slide 13&quot;/&gt;&lt;property id=&quot;20307&quot; value=&quot;431&quot;/&gt;&lt;/object&gt;&lt;object type=&quot;3&quot; unique_id=&quot;10017&quot;&gt;&lt;property id=&quot;20148&quot; value=&quot;5&quot;/&gt;&lt;property id=&quot;20300&quot; value=&quot;Slide 14 - &amp;quot;Why use dynaTrace in the Commit Stage?&amp;quot;&quot;/&gt;&lt;property id=&quot;20307&quot; value=&quot;430&quot;/&gt;&lt;/object&gt;&lt;object type=&quot;3&quot; unique_id=&quot;10018&quot;&gt;&lt;property id=&quot;20148&quot; value=&quot;5&quot;/&gt;&lt;property id=&quot;20300&quot; value=&quot;Slide 15&quot;/&gt;&lt;property id=&quot;20307&quot; value=&quot;427&quot;/&gt;&lt;/object&gt;&lt;object type=&quot;3&quot; unique_id=&quot;10019&quot;&gt;&lt;property id=&quot;20148&quot; value=&quot;5&quot;/&gt;&lt;property id=&quot;20300&quot; value=&quot;Slide 16 - &amp;quot;dynaTrace Integration in CI&amp;quot;&quot;/&gt;&lt;property id=&quot;20307&quot; value=&quot;508&quot;/&gt;&lt;/object&gt;&lt;object type=&quot;3&quot; unique_id=&quot;10020&quot;&gt;&lt;property id=&quot;20148&quot; value=&quot;5&quot;/&gt;&lt;property id=&quot;20300&quot; value=&quot;Slide 17 - &amp;quot;Test Automation Dashlet&amp;quot;&quot;/&gt;&lt;property id=&quot;20307&quot; value=&quot;432&quot;/&gt;&lt;/object&gt;&lt;object type=&quot;3&quot; unique_id=&quot;10021&quot;&gt;&lt;property id=&quot;20148&quot; value=&quot;5&quot;/&gt;&lt;property id=&quot;20300&quot; value=&quot;Slide 18 - &amp;quot;What is a Test?&amp;quot;&quot;/&gt;&lt;property id=&quot;20307&quot; value=&quot;433&quot;/&gt;&lt;/object&gt;&lt;object type=&quot;3&quot; unique_id=&quot;10022&quot;&gt;&lt;property id=&quot;20148&quot; value=&quot;5&quot;/&gt;&lt;property id=&quot;20300&quot; value=&quot;Slide 19 - &amp;quot;What is a Test?&amp;quot;&quot;/&gt;&lt;property id=&quot;20307&quot; value=&quot;509&quot;/&gt;&lt;/object&gt;&lt;object type=&quot;3&quot; unique_id=&quot;10023&quot;&gt;&lt;property id=&quot;20148&quot; value=&quot;5&quot;/&gt;&lt;property id=&quot;20300&quot; value=&quot;Slide 20 - &amp;quot;Test Categories&amp;quot;&quot;/&gt;&lt;property id=&quot;20307&quot; value=&quot;434&quot;/&gt;&lt;/object&gt;&lt;object type=&quot;3&quot; unique_id=&quot;10024&quot;&gt;&lt;property id=&quot;20148&quot; value=&quot;5&quot;/&gt;&lt;property id=&quot;20300&quot; value=&quot;Slide 21 - &amp;quot;Test Categories continued&amp;quot;&quot;/&gt;&lt;property id=&quot;20307&quot; value=&quot;435&quot;/&gt;&lt;/object&gt;&lt;object type=&quot;3&quot; unique_id=&quot;10025&quot;&gt;&lt;property id=&quot;20148&quot; value=&quot;5&quot;/&gt;&lt;property id=&quot;20300&quot; value=&quot;Slide 22 - &amp;quot;Test Automation Dashlet&amp;quot;&quot;/&gt;&lt;property id=&quot;20307&quot; value=&quot;436&quot;/&gt;&lt;/object&gt;&lt;object type=&quot;3&quot; unique_id=&quot;10026&quot;&gt;&lt;property id=&quot;20148&quot; value=&quot;5&quot;/&gt;&lt;property id=&quot;20300&quot; value=&quot;Slide 23 - &amp;quot;Test Automation Dashlet&amp;quot;&quot;/&gt;&lt;property id=&quot;20307&quot; value=&quot;437&quot;/&gt;&lt;/object&gt;&lt;object type=&quot;3&quot; unique_id=&quot;10027&quot;&gt;&lt;property id=&quot;20148&quot; value=&quot;5&quot;/&gt;&lt;property id=&quot;20300&quot; value=&quot;Slide 24&quot;/&gt;&lt;property id=&quot;20307&quot; value=&quot;447&quot;/&gt;&lt;/object&gt;&lt;object type=&quot;3&quot; unique_id=&quot;10028&quot;&gt;&lt;property id=&quot;20148&quot; value=&quot;5&quot;/&gt;&lt;property id=&quot;20300&quot; value=&quot;Slide 25 - &amp;quot;Which Measures per Test Type?&amp;quot;&quot;/&gt;&lt;property id=&quot;20307&quot; value=&quot;456&quot;/&gt;&lt;/object&gt;&lt;object type=&quot;3&quot; unique_id=&quot;10029&quot;&gt;&lt;property id=&quot;20148&quot; value=&quot;5&quot;/&gt;&lt;property id=&quot;20300&quot; value=&quot;Slide 26 - &amp;quot;Which Measures per Test Type?&amp;quot;&quot;/&gt;&lt;property id=&quot;20307&quot; value=&quot;457&quot;/&gt;&lt;/object&gt;&lt;object type=&quot;3&quot; unique_id=&quot;10030&quot;&gt;&lt;property id=&quot;20148&quot; value=&quot;5&quot;/&gt;&lt;property id=&quot;20300&quot; value=&quot;Slide 27 - &amp;quot;Only Measures split by Agent will work!&amp;quot;&quot;/&gt;&lt;property id=&quot;20307&quot; value=&quot;483&quot;/&gt;&lt;/object&gt;&lt;object type=&quot;3&quot; unique_id=&quot;10031&quot;&gt;&lt;property id=&quot;20148&quot; value=&quot;5&quot;/&gt;&lt;property id=&quot;20300&quot; value=&quot;Slide 28 - &amp;quot;Browser Side Measures explained – Timer Name&amp;quot;&quot;/&gt;&lt;property id=&quot;20307&quot; value=&quot;449&quot;/&gt;&lt;/object&gt;&lt;object type=&quot;3&quot; unique_id=&quot;10032&quot;&gt;&lt;property id=&quot;20148&quot; value=&quot;5&quot;/&gt;&lt;property id=&quot;20300&quot; value=&quot;Slide 29 - &amp;quot;Browser Side Measures explained – Custom Timers&amp;quot;&quot;/&gt;&lt;property id=&quot;20307&quot; value=&quot;450&quot;/&gt;&lt;/object&gt;&lt;object type=&quot;3&quot; unique_id=&quot;10033&quot;&gt;&lt;property id=&quot;20148&quot; value=&quot;5&quot;/&gt;&lt;property id=&quot;20300&quot; value=&quot;Slide 30 - &amp;quot;Available Browser Measures&amp;quot;&quot;/&gt;&lt;property id=&quot;20307&quot; value=&quot;451&quot;/&gt;&lt;/object&gt;&lt;object type=&quot;3&quot; unique_id=&quot;10034&quot;&gt;&lt;property id=&quot;20148&quot; value=&quot;5&quot;/&gt;&lt;property id=&quot;20300&quot; value=&quot;Slide 31 - &amp;quot;Test Automation Measures Explained&amp;quot;&quot;/&gt;&lt;property id=&quot;20307&quot; value=&quot;452&quot;/&gt;&lt;/object&gt;&lt;object type=&quot;3&quot; unique_id=&quot;10035&quot;&gt;&lt;property id=&quot;20148&quot; value=&quot;5&quot;/&gt;&lt;property id=&quot;20300&quot; value=&quot;Slide 32 - &amp;quot;Test Automation Measures Explained (cont.)&amp;quot;&quot;/&gt;&lt;property id=&quot;20307&quot; value=&quot;453&quot;/&gt;&lt;/object&gt;&lt;object type=&quot;3&quot; unique_id=&quot;10036&quot;&gt;&lt;property id=&quot;20148&quot; value=&quot;5&quot;/&gt;&lt;property id=&quot;20300&quot; value=&quot;Slide 33 - &amp;quot;Test Automation Configuration&amp;quot;&quot;/&gt;&lt;property id=&quot;20307&quot; value=&quot;454&quot;/&gt;&lt;/object&gt;&lt;object type=&quot;3&quot; unique_id=&quot;10037&quot;&gt;&lt;property id=&quot;20148&quot; value=&quot;5&quot;/&gt;&lt;property id=&quot;20300&quot; value=&quot;Slide 34&quot;/&gt;&lt;property id=&quot;20307&quot; value=&quot;440&quot;/&gt;&lt;/object&gt;&lt;object type=&quot;3&quot; unique_id=&quot;10038&quot;&gt;&lt;property id=&quot;20148&quot; value=&quot;5&quot;/&gt;&lt;property id=&quot;20300&quot; value=&quot;Slide 35 - &amp;quot;Steps&amp;quot;&quot;/&gt;&lt;property id=&quot;20307&quot; value=&quot;459&quot;/&gt;&lt;/object&gt;&lt;object type=&quot;3&quot; unique_id=&quot;10039&quot;&gt;&lt;property id=&quot;20148&quot; value=&quot;5&quot;/&gt;&lt;property id=&quot;20300&quot; value=&quot;Slide 36 - &amp;quot;Hands-on Preparation&amp;quot;&quot;/&gt;&lt;property id=&quot;20307&quot; value=&quot;486&quot;/&gt;&lt;/object&gt;&lt;object type=&quot;3&quot; unique_id=&quot;10040&quot;&gt;&lt;property id=&quot;20148&quot; value=&quot;5&quot;/&gt;&lt;property id=&quot;20300&quot; value=&quot;Slide 37 - &amp;quot;Set up System Profile:&amp;#x0D;&amp;#x0A;Only Measures split by Agent will work!&amp;quot;&quot;/&gt;&lt;property id=&quot;20307&quot; value=&quot;471&quot;/&gt;&lt;/object&gt;&lt;object type=&quot;3&quot; unique_id=&quot;10041&quot;&gt;&lt;property id=&quot;20148&quot; value=&quot;5&quot;/&gt;&lt;property id=&quot;20300&quot; value=&quot;Slide 38 - &amp;quot;Hands-On: Configure Test Tier&amp;quot;&quot;/&gt;&lt;property id=&quot;20307&quot; value=&quot;462&quot;/&gt;&lt;/object&gt;&lt;object type=&quot;3&quot; unique_id=&quot;10042&quot;&gt;&lt;property id=&quot;20148&quot; value=&quot;5&quot;/&gt;&lt;property id=&quot;20300&quot; value=&quot;Slide 39 - &amp;quot;Run tests with dynaTrace:&amp;#x0D;&amp;#x0A;Sequential vs Parallel Tests&amp;quot;&quot;/&gt;&lt;property id=&quot;20307&quot; value=&quot;465&quot;/&gt;&lt;/object&gt;&lt;object type=&quot;3&quot; unique_id=&quot;10043&quot;&gt;&lt;property id=&quot;20148&quot; value=&quot;5&quot;/&gt;&lt;property id=&quot;20300&quot; value=&quot;Slide 40 - &amp;quot;Run tests with dynaTrace:&amp;#x0D;&amp;#x0A;Sequential vs Parallel Tests Contd.&amp;quot;&quot;/&gt;&lt;property id=&quot;20307&quot; value=&quot;468&quot;/&gt;&lt;/object&gt;&lt;object type=&quot;3&quot; unique_id=&quot;10044&quot;&gt;&lt;property id=&quot;20148&quot; value=&quot;5&quot;/&gt;&lt;property id=&quot;20300&quot; value=&quot;Slide 41 - &amp;quot;What happens in a build?&amp;quot;&quot;/&gt;&lt;property id=&quot;20307&quot; value=&quot;428&quot;/&gt;&lt;/object&gt;&lt;object type=&quot;3&quot; unique_id=&quot;10045&quot;&gt;&lt;property id=&quot;20148&quot; value=&quot;5&quot;/&gt;&lt;property id=&quot;20300&quot; value=&quot;Slide 42 - &amp;quot;Ant vs Maven&amp;quot;&quot;/&gt;&lt;property id=&quot;20307&quot; value=&quot;476&quot;/&gt;&lt;/object&gt;&lt;object type=&quot;3&quot; unique_id=&quot;10046&quot;&gt;&lt;property id=&quot;20148&quot; value=&quot;5&quot;/&gt;&lt;property id=&quot;20300&quot; value=&quot;Slide 43&quot;/&gt;&lt;property id=&quot;20307&quot; value=&quot;474&quot;/&gt;&lt;/object&gt;&lt;object type=&quot;3&quot; unique_id=&quot;10047&quot;&gt;&lt;property id=&quot;20148&quot; value=&quot;5&quot;/&gt;&lt;property id=&quot;20300&quot; value=&quot;Slide 44 - &amp;quot;Hands-On: Configure Test Tier&amp;quot;&quot;/&gt;&lt;property id=&quot;20307&quot; value=&quot;491&quot;/&gt;&lt;/object&gt;&lt;object type=&quot;3&quot; unique_id=&quot;10048&quot;&gt;&lt;property id=&quot;20148&quot; value=&quot;5&quot;/&gt;&lt;property id=&quot;20300&quot; value=&quot;Slide 45 - &amp;quot;Step 1: Get the dynaTrace Agent in the Test JVM&amp;quot;&quot;/&gt;&lt;property id=&quot;20307&quot; value=&quot;458&quot;/&gt;&lt;/object&gt;&lt;object type=&quot;3&quot; unique_id=&quot;10049&quot;&gt;&lt;property id=&quot;20148&quot; value=&quot;5&quot;/&gt;&lt;property id=&quot;20300&quot; value=&quot;Slide 46 - &amp;quot;Hands-on: Ant Build Script&amp;quot;&quot;/&gt;&lt;property id=&quot;20307&quot; value=&quot;487&quot;/&gt;&lt;/object&gt;&lt;object type=&quot;3&quot; unique_id=&quot;10050&quot;&gt;&lt;property id=&quot;20148&quot; value=&quot;5&quot;/&gt;&lt;property id=&quot;20300&quot; value=&quot;Slide 47 - &amp;quot;Step 2: Tell dynaTrace more about the tests&amp;quot;&quot;/&gt;&lt;property id=&quot;20307&quot; value=&quot;463&quot;/&gt;&lt;/object&gt;&lt;object type=&quot;3&quot; unique_id=&quot;10051&quot;&gt;&lt;property id=&quot;20148&quot; value=&quot;5&quot;/&gt;&lt;property id=&quot;20300&quot; value=&quot;Slide 48 - &amp;quot;Hands-on: Ant Build Script&amp;quot;&quot;/&gt;&lt;property id=&quot;20307&quot; value=&quot;488&quot;/&gt;&lt;/object&gt;&lt;object type=&quot;3&quot; unique_id=&quot;10052&quot;&gt;&lt;property id=&quot;20148&quot; value=&quot;5&quot;/&gt;&lt;property id=&quot;20300&quot; value=&quot;Slide 49 - &amp;quot;Level 2: Tell dynaTrace more about the tests (Old)&amp;quot;&quot;/&gt;&lt;property id=&quot;20307&quot; value=&quot;470&quot;/&gt;&lt;/object&gt;&lt;object type=&quot;3&quot; unique_id=&quot;10053&quot;&gt;&lt;property id=&quot;20148&quot; value=&quot;5&quot;/&gt;&lt;property id=&quot;20300&quot; value=&quot;Slide 50&quot;/&gt;&lt;property id=&quot;20307&quot; value=&quot;475&quot;/&gt;&lt;/object&gt;&lt;object type=&quot;3&quot; unique_id=&quot;10054&quot;&gt;&lt;property id=&quot;20148&quot; value=&quot;5&quot;/&gt;&lt;property id=&quot;20300&quot; value=&quot;Slide 51 - &amp;quot;Hands-On: Configure Test Tier&amp;quot;&quot;/&gt;&lt;property id=&quot;20307&quot; value=&quot;492&quot;/&gt;&lt;/object&gt;&lt;object type=&quot;3&quot; unique_id=&quot;10055&quot;&gt;&lt;property id=&quot;20148&quot; value=&quot;5&quot;/&gt;&lt;property id=&quot;20300&quot; value=&quot;Slide 52 - &amp;quot;Maven Lifecycle Phases&amp;quot;&quot;/&gt;&lt;property id=&quot;20307&quot; value=&quot;482&quot;/&gt;&lt;/object&gt;&lt;object type=&quot;3&quot; unique_id=&quot;10056&quot;&gt;&lt;property id=&quot;20148&quot; value=&quot;5&quot;/&gt;&lt;property id=&quot;20300&quot; value=&quot;Slide 53 - &amp;quot;Step 1: Get the dynaTrace Agent in the Test JVM&amp;quot;&quot;/&gt;&lt;property id=&quot;20307&quot; value=&quot;472&quot;/&gt;&lt;/object&gt;&lt;object type=&quot;3&quot; unique_id=&quot;10057&quot;&gt;&lt;property id=&quot;20148&quot; value=&quot;5&quot;/&gt;&lt;property id=&quot;20300&quot; value=&quot;Slide 54 - &amp;quot;Step 2: Tell dynaTrace more about the tests&amp;quot;&quot;/&gt;&lt;property id=&quot;20307&quot; value=&quot;473&quot;/&gt;&lt;/object&gt;&lt;object type=&quot;3&quot; unique_id=&quot;10058&quot;&gt;&lt;property id=&quot;20148&quot; value=&quot;5&quot;/&gt;&lt;property id=&quot;20300&quot; value=&quot;Slide 55 - &amp;quot;Level 2: Tell dynaTrace more about the tests (1)&amp;quot;&quot;/&gt;&lt;property id=&quot;20307&quot; value=&quot;477&quot;/&gt;&lt;/object&gt;&lt;object type=&quot;3&quot; unique_id=&quot;10059&quot;&gt;&lt;property id=&quot;20148&quot; value=&quot;5&quot;/&gt;&lt;property id=&quot;20300&quot; value=&quot;Slide 56 - &amp;quot;Level 2: Tell dynaTrace more about the tests (2)&amp;quot;&quot;/&gt;&lt;property id=&quot;20307&quot; value=&quot;478&quot;/&gt;&lt;/object&gt;&lt;object type=&quot;3&quot; unique_id=&quot;10060&quot;&gt;&lt;property id=&quot;20148&quot; value=&quot;5&quot;/&gt;&lt;property id=&quot;20300&quot; value=&quot;Slide 57 - &amp;quot;Level 2: Tell dynaTrace more about the tests (3)&amp;quot;&quot;/&gt;&lt;property id=&quot;20307&quot; value=&quot;481&quot;/&gt;&lt;/object&gt;&lt;object type=&quot;3&quot; unique_id=&quot;10061&quot;&gt;&lt;property id=&quot;20148&quot; value=&quot;5&quot;/&gt;&lt;property id=&quot;20300&quot; value=&quot;Slide 58 - &amp;quot;Level 2: Tell dynaTrace more about the tests (4)&amp;quot;&quot;/&gt;&lt;property id=&quot;20307&quot; value=&quot;480&quot;/&gt;&lt;/object&gt;&lt;object type=&quot;3&quot; unique_id=&quot;10062&quot;&gt;&lt;property id=&quot;20148&quot; value=&quot;5&quot;/&gt;&lt;property id=&quot;20300&quot; value=&quot;Slide 59 - &amp;quot;Hands-on: Maven Build Script&amp;quot;&quot;/&gt;&lt;property id=&quot;20307&quot; value=&quot;490&quot;/&gt;&lt;/object&gt;&lt;object type=&quot;3&quot; unique_id=&quot;10063&quot;&gt;&lt;property id=&quot;20148&quot; value=&quot;5&quot;/&gt;&lt;property id=&quot;20300&quot; value=&quot;Slide 60&quot;/&gt;&lt;property id=&quot;20307&quot; value=&quot;493&quot;/&gt;&lt;/object&gt;&lt;object type=&quot;3&quot; unique_id=&quot;10064&quot;&gt;&lt;property id=&quot;20148&quot; value=&quot;5&quot;/&gt;&lt;property id=&quot;20300&quot; value=&quot;Slide 61 - &amp;quot;What we’ll do&amp;quot;&quot;/&gt;&lt;property id=&quot;20307&quot; value=&quot;494&quot;/&gt;&lt;/object&gt;&lt;object type=&quot;3&quot; unique_id=&quot;10065&quot;&gt;&lt;property id=&quot;20148&quot; value=&quot;5&quot;/&gt;&lt;property id=&quot;20300&quot; value=&quot;Slide 62 - &amp;quot;Configuring the Build&amp;quot;&quot;/&gt;&lt;property id=&quot;20307&quot; value=&quot;495&quot;/&gt;&lt;/object&gt;&lt;object type=&quot;3&quot; unique_id=&quot;10066&quot;&gt;&lt;property id=&quot;20148&quot; value=&quot;5&quot;/&gt;&lt;property id=&quot;20300&quot; value=&quot;Slide 63 - &amp;quot;Configuring the Build &amp;quot;&quot;/&gt;&lt;property id=&quot;20307&quot; value=&quot;496&quot;/&gt;&lt;/object&gt;&lt;object type=&quot;3&quot; unique_id=&quot;10067&quot;&gt;&lt;property id=&quot;20148&quot; value=&quot;5&quot;/&gt;&lt;property id=&quot;20300&quot; value=&quot;Slide 64 - &amp;quot;Further Configuration Steps&amp;quot;&quot;/&gt;&lt;property id=&quot;20307&quot; value=&quot;497&quot;/&gt;&lt;/object&gt;&lt;object type=&quot;3&quot; unique_id=&quot;10068&quot;&gt;&lt;property id=&quot;20148&quot; value=&quot;5&quot;/&gt;&lt;property id=&quot;20300&quot; value=&quot;Slide 65 - &amp;quot;Build the Delivery Pipeline&amp;quot;&quot;/&gt;&lt;property id=&quot;20307&quot; value=&quot;500&quot;/&gt;&lt;/object&gt;&lt;object type=&quot;3&quot; unique_id=&quot;10069&quot;&gt;&lt;property id=&quot;20148&quot; value=&quot;5&quot;/&gt;&lt;property id=&quot;20300&quot; value=&quot;Slide 66 - &amp;quot;Build the Delivery Pipeline&amp;quot;&quot;/&gt;&lt;property id=&quot;20307&quot; value=&quot;501&quot;/&gt;&lt;/object&gt;&lt;object type=&quot;3&quot; unique_id=&quot;10070&quot;&gt;&lt;property id=&quot;20148&quot; value=&quot;5&quot;/&gt;&lt;property id=&quot;20300&quot; value=&quot;Slide 67&quot;/&gt;&lt;property id=&quot;20307&quot; value=&quot;502&quot;/&gt;&lt;/object&gt;&lt;object type=&quot;3&quot; unique_id=&quot;10071&quot;&gt;&lt;property id=&quot;20148&quot; value=&quot;5&quot;/&gt;&lt;property id=&quot;20300&quot; value=&quot;Slide 68&quot;/&gt;&lt;property id=&quot;20307&quot; value=&quot;498&quot;/&gt;&lt;/object&gt;&lt;object type=&quot;3&quot; unique_id=&quot;10072&quot;&gt;&lt;property id=&quot;20148&quot; value=&quot;5&quot;/&gt;&lt;property id=&quot;20300&quot; value=&quot;Slide 69 - &amp;quot;Planned Improvements&amp;quot;&quot;/&gt;&lt;property id=&quot;20307&quot; value=&quot;469&quot;/&gt;&lt;/object&gt;&lt;object type=&quot;3&quot; unique_id=&quot;10073&quot;&gt;&lt;property id=&quot;20148&quot; value=&quot;5&quot;/&gt;&lt;property id=&quot;20300&quot; value=&quot;Slide 70 - &amp;quot;Feedback&amp;quot;&quot;/&gt;&lt;property id=&quot;20307&quot; value=&quot;499&quot;/&gt;&lt;/object&gt;&lt;object type=&quot;3&quot; unique_id=&quot;10074&quot;&gt;&lt;property id=&quot;20148&quot; value=&quot;5&quot;/&gt;&lt;property id=&quot;20300&quot; value=&quot;Slide 71&quot;/&gt;&lt;property id=&quot;20307&quot; value=&quot;413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Perform_2013_Template_16_9">
  <a:themeElements>
    <a:clrScheme name="Dynatrace">
      <a:dk1>
        <a:srgbClr val="312F31"/>
      </a:dk1>
      <a:lt1>
        <a:srgbClr val="FFFFFF"/>
      </a:lt1>
      <a:dk2>
        <a:srgbClr val="373A36"/>
      </a:dk2>
      <a:lt2>
        <a:srgbClr val="FFFFFF"/>
      </a:lt2>
      <a:accent1>
        <a:srgbClr val="0090B6"/>
      </a:accent1>
      <a:accent2>
        <a:srgbClr val="DE5D5A"/>
      </a:accent2>
      <a:accent3>
        <a:srgbClr val="6EA634"/>
      </a:accent3>
      <a:accent4>
        <a:srgbClr val="FF9657"/>
      </a:accent4>
      <a:accent5>
        <a:srgbClr val="2B5C74"/>
      </a:accent5>
      <a:accent6>
        <a:srgbClr val="D8D8D8"/>
      </a:accent6>
      <a:hlink>
        <a:srgbClr val="0090B6"/>
      </a:hlink>
      <a:folHlink>
        <a:srgbClr val="6EA634"/>
      </a:folHlink>
    </a:clrScheme>
    <a:fontScheme name="Compuwar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0"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5400000" scaled="1"/>
        </a:gra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/>
        </a:defPPr>
      </a:lstStyle>
    </a:spDef>
    <a:lnDef>
      <a:spPr>
        <a:ln>
          <a:solidFill>
            <a:schemeClr val="tx1">
              <a:lumMod val="90000"/>
              <a:lumOff val="1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28600" indent="-228600"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APM_16x9_Corporate_R.potx" id="{50E3A55A-45D8-4432-AAC1-A0D9CCD82F0B}" vid="{FC8B8A60-18D2-4B21-BB63-BBE6D80224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5C4E09A405D54C871BF57859471B12" ma:contentTypeVersion="1" ma:contentTypeDescription="Create a new document." ma:contentTypeScope="" ma:versionID="ef031f9cd0e385c6b7f9462b6583f193">
  <xsd:schema xmlns:xsd="http://www.w3.org/2001/XMLSchema" xmlns:xs="http://www.w3.org/2001/XMLSchema" xmlns:p="http://schemas.microsoft.com/office/2006/metadata/properties" xmlns:ns2="533a5a7e-61d3-4c68-b320-bbcf2918a7a4" targetNamespace="http://schemas.microsoft.com/office/2006/metadata/properties" ma:root="true" ma:fieldsID="eb525e3cdc27809778e77f905c54d88e" ns2:_="">
    <xsd:import namespace="533a5a7e-61d3-4c68-b320-bbcf2918a7a4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3a5a7e-61d3-4c68-b320-bbcf2918a7a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C1049A-36FF-4FFC-A659-E4761F3735DE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microsoft.com/office/2006/metadata/properties"/>
    <ds:schemaRef ds:uri="http://purl.org/dc/elements/1.1/"/>
    <ds:schemaRef ds:uri="533a5a7e-61d3-4c68-b320-bbcf2918a7a4"/>
  </ds:schemaRefs>
</ds:datastoreItem>
</file>

<file path=customXml/itemProps2.xml><?xml version="1.0" encoding="utf-8"?>
<ds:datastoreItem xmlns:ds="http://schemas.openxmlformats.org/officeDocument/2006/customXml" ds:itemID="{EBA6352F-3EA5-4CE3-90B3-18FE07626F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3a5a7e-61d3-4c68-b320-bbcf2918a7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7CCDA9-2236-417B-AA8C-BC22F07211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template_APM_CORPORATE_9_16</Template>
  <TotalTime>1898</TotalTime>
  <Words>1042</Words>
  <Application>Microsoft Macintosh PowerPoint</Application>
  <PresentationFormat>Custom</PresentationFormat>
  <Paragraphs>258</Paragraphs>
  <Slides>34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Perform_2013_Template_16_9</vt:lpstr>
      <vt:lpstr>Continuous Delivery with Dynatrace Demo Environment</vt:lpstr>
      <vt:lpstr>PowerPoint Presentation</vt:lpstr>
      <vt:lpstr>PowerPoint Presentation</vt:lpstr>
      <vt:lpstr>Preparations</vt:lpstr>
      <vt:lpstr>Training Environment</vt:lpstr>
      <vt:lpstr>Attendees need to bring...</vt:lpstr>
      <vt:lpstr>Attendees need to be given...</vt:lpstr>
      <vt:lpstr>Training Environment</vt:lpstr>
      <vt:lpstr>Training Environment</vt:lpstr>
      <vt:lpstr>Environment Overview</vt:lpstr>
      <vt:lpstr>What gets deployed?</vt:lpstr>
      <vt:lpstr>Relevant Paths: User dynatrace</vt:lpstr>
      <vt:lpstr>Relevant Paths: easyTravel</vt:lpstr>
      <vt:lpstr>Relevant Paths: Dependencies</vt:lpstr>
      <vt:lpstr>Relevant URLs</vt:lpstr>
      <vt:lpstr>Relevant URLs</vt:lpstr>
      <vt:lpstr>easyTravel</vt:lpstr>
      <vt:lpstr>easyTravel Documentation</vt:lpstr>
      <vt:lpstr>Continuous Delivery</vt:lpstr>
      <vt:lpstr>Continuous Delivery Build Pipeline</vt:lpstr>
      <vt:lpstr>TODO</vt:lpstr>
      <vt:lpstr>Deployment Automation Solutions: Agent-based vs. Agentless</vt:lpstr>
      <vt:lpstr>Agent-Based Solutions</vt:lpstr>
      <vt:lpstr>Agent-Based Deployments (Chef, Puppet)</vt:lpstr>
      <vt:lpstr>Agent-Based Deployments (Chef, Puppet)</vt:lpstr>
      <vt:lpstr>Agentless Solutions</vt:lpstr>
      <vt:lpstr>Agentless Deployments (Ansible)</vt:lpstr>
      <vt:lpstr>Agentless Deployments</vt:lpstr>
      <vt:lpstr>Use Case: Deploy Dynatrace Agents</vt:lpstr>
      <vt:lpstr>Ansible Concepts: Inventories</vt:lpstr>
      <vt:lpstr>Ansible Concepts: Inventories</vt:lpstr>
      <vt:lpstr>Ansible Concepts: Playbooks</vt:lpstr>
      <vt:lpstr>Ansible Concepts: Playbooks</vt:lpstr>
      <vt:lpstr>PowerPoint Presentation</vt:lpstr>
    </vt:vector>
  </TitlesOfParts>
  <Company>Compuware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Howe , Christina</dc:creator>
  <cp:lastModifiedBy>Martin Etmajer</cp:lastModifiedBy>
  <cp:revision>243</cp:revision>
  <dcterms:created xsi:type="dcterms:W3CDTF">2013-09-16T20:45:59Z</dcterms:created>
  <dcterms:modified xsi:type="dcterms:W3CDTF">2014-11-04T13:51:02Z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0x0101009E5C4E09A405D54C871BF57859471B12</vt:lpwstr>
  </property>
</Properties>
</file>